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59" r:id="rId5"/>
    <p:sldId id="266" r:id="rId6"/>
    <p:sldId id="277" r:id="rId7"/>
    <p:sldId id="269" r:id="rId8"/>
    <p:sldId id="271" r:id="rId9"/>
    <p:sldId id="272" r:id="rId10"/>
    <p:sldId id="273" r:id="rId11"/>
    <p:sldId id="275" r:id="rId12"/>
    <p:sldId id="278" r:id="rId13"/>
    <p:sldId id="283" r:id="rId14"/>
    <p:sldId id="284" r:id="rId15"/>
    <p:sldId id="285" r:id="rId16"/>
    <p:sldId id="286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203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85CF-B4B0-4830-8BA8-E61210E275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8BA79-2CC5-43CC-B6A4-D6FE991704A1}">
      <dgm:prSet/>
      <dgm:spPr/>
      <dgm:t>
        <a:bodyPr/>
        <a:lstStyle/>
        <a:p>
          <a:r>
            <a:rPr kumimoji="1" lang="en-US"/>
            <a:t>1.</a:t>
          </a:r>
          <a:r>
            <a:rPr kumimoji="1" lang="ko-KR"/>
            <a:t>테니스 정의와 역사</a:t>
          </a:r>
          <a:endParaRPr lang="en-US"/>
        </a:p>
      </dgm:t>
    </dgm:pt>
    <dgm:pt modelId="{12F21942-0725-450A-9925-3DB6E704FF92}" type="parTrans" cxnId="{D586A88D-4B8C-457F-A320-7FE4CCCE0265}">
      <dgm:prSet/>
      <dgm:spPr/>
      <dgm:t>
        <a:bodyPr/>
        <a:lstStyle/>
        <a:p>
          <a:endParaRPr lang="en-US"/>
        </a:p>
      </dgm:t>
    </dgm:pt>
    <dgm:pt modelId="{05DBFE69-D5FF-4064-AD72-23E933B95F89}" type="sibTrans" cxnId="{D586A88D-4B8C-457F-A320-7FE4CCCE0265}">
      <dgm:prSet/>
      <dgm:spPr/>
      <dgm:t>
        <a:bodyPr/>
        <a:lstStyle/>
        <a:p>
          <a:endParaRPr lang="en-US"/>
        </a:p>
      </dgm:t>
    </dgm:pt>
    <dgm:pt modelId="{987A708A-04ED-4648-BA06-8B71C3914A41}">
      <dgm:prSet/>
      <dgm:spPr/>
      <dgm:t>
        <a:bodyPr/>
        <a:lstStyle/>
        <a:p>
          <a:r>
            <a:rPr kumimoji="1" lang="en-US"/>
            <a:t>2.</a:t>
          </a:r>
          <a:r>
            <a:rPr kumimoji="1" lang="ko-KR"/>
            <a:t> 테니스 시설</a:t>
          </a:r>
          <a:r>
            <a:rPr kumimoji="1" lang="en-US"/>
            <a:t>,</a:t>
          </a:r>
          <a:r>
            <a:rPr kumimoji="1" lang="ko-KR"/>
            <a:t>규칙 및 점수체계</a:t>
          </a:r>
          <a:endParaRPr lang="en-US"/>
        </a:p>
      </dgm:t>
    </dgm:pt>
    <dgm:pt modelId="{33629C6B-F044-4D69-A4A3-6C0DBCA634E8}" type="parTrans" cxnId="{614EE328-F32C-4CDB-8380-DC6692B5026F}">
      <dgm:prSet/>
      <dgm:spPr/>
      <dgm:t>
        <a:bodyPr/>
        <a:lstStyle/>
        <a:p>
          <a:endParaRPr lang="en-US"/>
        </a:p>
      </dgm:t>
    </dgm:pt>
    <dgm:pt modelId="{D68E360B-9625-4EC0-9342-14CA2637D889}" type="sibTrans" cxnId="{614EE328-F32C-4CDB-8380-DC6692B5026F}">
      <dgm:prSet/>
      <dgm:spPr/>
      <dgm:t>
        <a:bodyPr/>
        <a:lstStyle/>
        <a:p>
          <a:endParaRPr lang="en-US"/>
        </a:p>
      </dgm:t>
    </dgm:pt>
    <dgm:pt modelId="{86FDF5F1-BA93-4DF3-8848-E7982AACE56F}">
      <dgm:prSet/>
      <dgm:spPr/>
      <dgm:t>
        <a:bodyPr/>
        <a:lstStyle/>
        <a:p>
          <a:r>
            <a:rPr kumimoji="1" lang="en-US" dirty="0"/>
            <a:t>3.</a:t>
          </a:r>
          <a:r>
            <a:rPr kumimoji="1" lang="ko-KR" dirty="0"/>
            <a:t> </a:t>
          </a:r>
          <a:r>
            <a:rPr kumimoji="1" lang="en-US" dirty="0"/>
            <a:t>UML </a:t>
          </a:r>
          <a:r>
            <a:rPr kumimoji="1" lang="ko-KR" dirty="0"/>
            <a:t>클래스 다이어그램 </a:t>
          </a:r>
          <a:endParaRPr lang="en-US" dirty="0"/>
        </a:p>
      </dgm:t>
    </dgm:pt>
    <dgm:pt modelId="{07C89177-7847-47B9-B363-14A3D2A881AE}" type="parTrans" cxnId="{1CD64CD4-295F-4C7F-AC4D-DBD98287ED69}">
      <dgm:prSet/>
      <dgm:spPr/>
      <dgm:t>
        <a:bodyPr/>
        <a:lstStyle/>
        <a:p>
          <a:endParaRPr lang="en-US"/>
        </a:p>
      </dgm:t>
    </dgm:pt>
    <dgm:pt modelId="{19F93CE9-7F11-4AC9-B6E9-BE3024C96F6D}" type="sibTrans" cxnId="{1CD64CD4-295F-4C7F-AC4D-DBD98287ED69}">
      <dgm:prSet/>
      <dgm:spPr/>
      <dgm:t>
        <a:bodyPr/>
        <a:lstStyle/>
        <a:p>
          <a:endParaRPr lang="en-US"/>
        </a:p>
      </dgm:t>
    </dgm:pt>
    <dgm:pt modelId="{2BD6ECA0-13C5-4D91-B190-AE7107E2ECBA}">
      <dgm:prSet/>
      <dgm:spPr/>
      <dgm:t>
        <a:bodyPr/>
        <a:lstStyle/>
        <a:p>
          <a:r>
            <a:rPr kumimoji="1" lang="en-US" altLang="ko-KR" dirty="0"/>
            <a:t>5</a:t>
          </a:r>
          <a:r>
            <a:rPr kumimoji="1" lang="en-US" dirty="0"/>
            <a:t>.</a:t>
          </a:r>
          <a:r>
            <a:rPr kumimoji="1" lang="ko-KR" dirty="0"/>
            <a:t> 코딩 구현 </a:t>
          </a:r>
          <a:endParaRPr lang="en-US" dirty="0"/>
        </a:p>
      </dgm:t>
    </dgm:pt>
    <dgm:pt modelId="{85187F05-7517-429A-8FB8-B1AA62023794}" type="parTrans" cxnId="{9CBEB509-FEBD-49E9-9F66-773F20312CDC}">
      <dgm:prSet/>
      <dgm:spPr/>
      <dgm:t>
        <a:bodyPr/>
        <a:lstStyle/>
        <a:p>
          <a:endParaRPr lang="en-US"/>
        </a:p>
      </dgm:t>
    </dgm:pt>
    <dgm:pt modelId="{EE3860D4-489E-4645-AD66-12B251CC508B}" type="sibTrans" cxnId="{9CBEB509-FEBD-49E9-9F66-773F20312CDC}">
      <dgm:prSet/>
      <dgm:spPr/>
      <dgm:t>
        <a:bodyPr/>
        <a:lstStyle/>
        <a:p>
          <a:endParaRPr lang="en-US"/>
        </a:p>
      </dgm:t>
    </dgm:pt>
    <dgm:pt modelId="{CB3AA5D7-818A-48B9-8282-F1653FDE575A}">
      <dgm:prSet/>
      <dgm:spPr/>
      <dgm:t>
        <a:bodyPr/>
        <a:lstStyle/>
        <a:p>
          <a:r>
            <a:rPr kumimoji="1" lang="en-US" altLang="ko-KR" dirty="0"/>
            <a:t>6</a:t>
          </a:r>
          <a:r>
            <a:rPr kumimoji="1" lang="en-US" dirty="0"/>
            <a:t>.</a:t>
          </a:r>
          <a:r>
            <a:rPr kumimoji="1" lang="ko-KR" altLang="en-US" dirty="0"/>
            <a:t>소감</a:t>
          </a:r>
          <a:r>
            <a:rPr kumimoji="1" lang="ko-KR" dirty="0"/>
            <a:t> </a:t>
          </a:r>
          <a:r>
            <a:rPr kumimoji="1" lang="ko-KR" altLang="en-US" dirty="0"/>
            <a:t>한 줄</a:t>
          </a:r>
          <a:r>
            <a:rPr kumimoji="1" lang="ko-KR" dirty="0"/>
            <a:t> </a:t>
          </a:r>
          <a:endParaRPr lang="en-US" dirty="0"/>
        </a:p>
      </dgm:t>
    </dgm:pt>
    <dgm:pt modelId="{C88C3EF2-46C8-4FC5-8A3A-A3D8BBA08C8D}" type="parTrans" cxnId="{407537EB-12D8-4694-88BA-D690E3FC27BC}">
      <dgm:prSet/>
      <dgm:spPr/>
      <dgm:t>
        <a:bodyPr/>
        <a:lstStyle/>
        <a:p>
          <a:endParaRPr lang="en-US"/>
        </a:p>
      </dgm:t>
    </dgm:pt>
    <dgm:pt modelId="{41C01179-F4A2-4179-8618-626B50C22DF9}" type="sibTrans" cxnId="{407537EB-12D8-4694-88BA-D690E3FC27BC}">
      <dgm:prSet/>
      <dgm:spPr/>
      <dgm:t>
        <a:bodyPr/>
        <a:lstStyle/>
        <a:p>
          <a:endParaRPr lang="en-US"/>
        </a:p>
      </dgm:t>
    </dgm:pt>
    <dgm:pt modelId="{AB04CC2B-92D5-014F-ADF2-C89A43AA99BD}">
      <dgm:prSet/>
      <dgm:spPr/>
      <dgm:t>
        <a:bodyPr/>
        <a:lstStyle/>
        <a:p>
          <a:r>
            <a:rPr kumimoji="1" lang="en-US" altLang="ko-KR" dirty="0"/>
            <a:t>4</a:t>
          </a:r>
          <a:r>
            <a:rPr kumimoji="1" lang="en-US" dirty="0"/>
            <a:t>.</a:t>
          </a:r>
          <a:r>
            <a:rPr kumimoji="1" lang="ko-KR" dirty="0"/>
            <a:t> </a:t>
          </a:r>
          <a:r>
            <a:rPr kumimoji="1" lang="ko-KR" altLang="en-US" dirty="0"/>
            <a:t>순서도</a:t>
          </a:r>
          <a:endParaRPr lang="en-US" dirty="0"/>
        </a:p>
      </dgm:t>
    </dgm:pt>
    <dgm:pt modelId="{15C549CB-FC2D-9E4C-B6FE-F0AA2A90167F}" type="parTrans" cxnId="{7689EB18-C7C3-A144-9562-C59720D5FB92}">
      <dgm:prSet/>
      <dgm:spPr/>
      <dgm:t>
        <a:bodyPr/>
        <a:lstStyle/>
        <a:p>
          <a:pPr latinLnBrk="1"/>
          <a:endParaRPr lang="ko-KR" altLang="en-US"/>
        </a:p>
      </dgm:t>
    </dgm:pt>
    <dgm:pt modelId="{35E4FC9D-87FA-6B42-A83A-0D25BF4C85DB}" type="sibTrans" cxnId="{7689EB18-C7C3-A144-9562-C59720D5FB92}">
      <dgm:prSet/>
      <dgm:spPr/>
      <dgm:t>
        <a:bodyPr/>
        <a:lstStyle/>
        <a:p>
          <a:pPr latinLnBrk="1"/>
          <a:endParaRPr lang="ko-KR" altLang="en-US"/>
        </a:p>
      </dgm:t>
    </dgm:pt>
    <dgm:pt modelId="{C4A6CAC5-C88C-C044-9AF0-5E936B42353E}" type="pres">
      <dgm:prSet presAssocID="{5DF185CF-B4B0-4830-8BA8-E61210E27573}" presName="linear" presStyleCnt="0">
        <dgm:presLayoutVars>
          <dgm:dir/>
          <dgm:animLvl val="lvl"/>
          <dgm:resizeHandles val="exact"/>
        </dgm:presLayoutVars>
      </dgm:prSet>
      <dgm:spPr/>
    </dgm:pt>
    <dgm:pt modelId="{7571C8A2-6386-3E48-ADC0-A6B9B87AA800}" type="pres">
      <dgm:prSet presAssocID="{6588BA79-2CC5-43CC-B6A4-D6FE991704A1}" presName="parentLin" presStyleCnt="0"/>
      <dgm:spPr/>
    </dgm:pt>
    <dgm:pt modelId="{0DA3A6E1-45CD-B041-BE9C-1373CE7759B6}" type="pres">
      <dgm:prSet presAssocID="{6588BA79-2CC5-43CC-B6A4-D6FE991704A1}" presName="parentLeftMargin" presStyleLbl="node1" presStyleIdx="0" presStyleCnt="6"/>
      <dgm:spPr/>
    </dgm:pt>
    <dgm:pt modelId="{B449BDBA-6876-144C-9D24-557B96EA5E85}" type="pres">
      <dgm:prSet presAssocID="{6588BA79-2CC5-43CC-B6A4-D6FE991704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1EA8122-16FF-7E43-BA78-587BAFA39D42}" type="pres">
      <dgm:prSet presAssocID="{6588BA79-2CC5-43CC-B6A4-D6FE991704A1}" presName="negativeSpace" presStyleCnt="0"/>
      <dgm:spPr/>
    </dgm:pt>
    <dgm:pt modelId="{94F50C56-C42D-9E48-B9F9-97FB3DB62BD1}" type="pres">
      <dgm:prSet presAssocID="{6588BA79-2CC5-43CC-B6A4-D6FE991704A1}" presName="childText" presStyleLbl="conFgAcc1" presStyleIdx="0" presStyleCnt="6">
        <dgm:presLayoutVars>
          <dgm:bulletEnabled val="1"/>
        </dgm:presLayoutVars>
      </dgm:prSet>
      <dgm:spPr/>
    </dgm:pt>
    <dgm:pt modelId="{287223E5-759C-704D-9662-9D39D423876D}" type="pres">
      <dgm:prSet presAssocID="{05DBFE69-D5FF-4064-AD72-23E933B95F89}" presName="spaceBetweenRectangles" presStyleCnt="0"/>
      <dgm:spPr/>
    </dgm:pt>
    <dgm:pt modelId="{1ACB6112-3C2B-C447-B848-708A6C31E212}" type="pres">
      <dgm:prSet presAssocID="{987A708A-04ED-4648-BA06-8B71C3914A41}" presName="parentLin" presStyleCnt="0"/>
      <dgm:spPr/>
    </dgm:pt>
    <dgm:pt modelId="{71A4815A-7E18-EA45-BC62-19886EB41833}" type="pres">
      <dgm:prSet presAssocID="{987A708A-04ED-4648-BA06-8B71C3914A41}" presName="parentLeftMargin" presStyleLbl="node1" presStyleIdx="0" presStyleCnt="6"/>
      <dgm:spPr/>
    </dgm:pt>
    <dgm:pt modelId="{407C217B-88C4-D848-B703-C21971593EFC}" type="pres">
      <dgm:prSet presAssocID="{987A708A-04ED-4648-BA06-8B71C3914A4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EB1597-0E45-764F-B23C-03D49A274226}" type="pres">
      <dgm:prSet presAssocID="{987A708A-04ED-4648-BA06-8B71C3914A41}" presName="negativeSpace" presStyleCnt="0"/>
      <dgm:spPr/>
    </dgm:pt>
    <dgm:pt modelId="{B2F24BC9-72A3-624C-B036-C04FBB5F0765}" type="pres">
      <dgm:prSet presAssocID="{987A708A-04ED-4648-BA06-8B71C3914A41}" presName="childText" presStyleLbl="conFgAcc1" presStyleIdx="1" presStyleCnt="6">
        <dgm:presLayoutVars>
          <dgm:bulletEnabled val="1"/>
        </dgm:presLayoutVars>
      </dgm:prSet>
      <dgm:spPr/>
    </dgm:pt>
    <dgm:pt modelId="{2EB41D1A-5AB3-B446-8EEE-4F1A1B7FFCE0}" type="pres">
      <dgm:prSet presAssocID="{D68E360B-9625-4EC0-9342-14CA2637D889}" presName="spaceBetweenRectangles" presStyleCnt="0"/>
      <dgm:spPr/>
    </dgm:pt>
    <dgm:pt modelId="{267FF7DE-95D3-2644-9ED8-F00224011B38}" type="pres">
      <dgm:prSet presAssocID="{86FDF5F1-BA93-4DF3-8848-E7982AACE56F}" presName="parentLin" presStyleCnt="0"/>
      <dgm:spPr/>
    </dgm:pt>
    <dgm:pt modelId="{E445A530-739C-3542-9B9F-FBDF144CE591}" type="pres">
      <dgm:prSet presAssocID="{86FDF5F1-BA93-4DF3-8848-E7982AACE56F}" presName="parentLeftMargin" presStyleLbl="node1" presStyleIdx="1" presStyleCnt="6"/>
      <dgm:spPr/>
    </dgm:pt>
    <dgm:pt modelId="{3D9E3F5D-031B-8C48-9B90-9A22EDD8E337}" type="pres">
      <dgm:prSet presAssocID="{86FDF5F1-BA93-4DF3-8848-E7982AACE56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BFB6BC5-0D95-F146-9E54-EA76F38FFD7F}" type="pres">
      <dgm:prSet presAssocID="{86FDF5F1-BA93-4DF3-8848-E7982AACE56F}" presName="negativeSpace" presStyleCnt="0"/>
      <dgm:spPr/>
    </dgm:pt>
    <dgm:pt modelId="{746D8F31-AC5E-0D45-9A93-B646E7948F7C}" type="pres">
      <dgm:prSet presAssocID="{86FDF5F1-BA93-4DF3-8848-E7982AACE56F}" presName="childText" presStyleLbl="conFgAcc1" presStyleIdx="2" presStyleCnt="6">
        <dgm:presLayoutVars>
          <dgm:bulletEnabled val="1"/>
        </dgm:presLayoutVars>
      </dgm:prSet>
      <dgm:spPr/>
    </dgm:pt>
    <dgm:pt modelId="{9F647E09-FF6A-5E48-8286-D62CD606A4FC}" type="pres">
      <dgm:prSet presAssocID="{19F93CE9-7F11-4AC9-B6E9-BE3024C96F6D}" presName="spaceBetweenRectangles" presStyleCnt="0"/>
      <dgm:spPr/>
    </dgm:pt>
    <dgm:pt modelId="{E8A11B81-9461-2A48-864E-C950F7C6F85F}" type="pres">
      <dgm:prSet presAssocID="{AB04CC2B-92D5-014F-ADF2-C89A43AA99BD}" presName="parentLin" presStyleCnt="0"/>
      <dgm:spPr/>
    </dgm:pt>
    <dgm:pt modelId="{E004AF30-AD8A-CD41-8DCB-C01CD4452033}" type="pres">
      <dgm:prSet presAssocID="{AB04CC2B-92D5-014F-ADF2-C89A43AA99BD}" presName="parentLeftMargin" presStyleLbl="node1" presStyleIdx="2" presStyleCnt="6"/>
      <dgm:spPr/>
    </dgm:pt>
    <dgm:pt modelId="{54038AFA-A2ED-F843-AAEC-13E046E535D2}" type="pres">
      <dgm:prSet presAssocID="{AB04CC2B-92D5-014F-ADF2-C89A43AA99B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9F6CECF-FE32-9443-B0F8-FFE8B7E44DB0}" type="pres">
      <dgm:prSet presAssocID="{AB04CC2B-92D5-014F-ADF2-C89A43AA99BD}" presName="negativeSpace" presStyleCnt="0"/>
      <dgm:spPr/>
    </dgm:pt>
    <dgm:pt modelId="{463032C3-860E-B54F-A942-F1C9DB1D5684}" type="pres">
      <dgm:prSet presAssocID="{AB04CC2B-92D5-014F-ADF2-C89A43AA99BD}" presName="childText" presStyleLbl="conFgAcc1" presStyleIdx="3" presStyleCnt="6">
        <dgm:presLayoutVars>
          <dgm:bulletEnabled val="1"/>
        </dgm:presLayoutVars>
      </dgm:prSet>
      <dgm:spPr/>
    </dgm:pt>
    <dgm:pt modelId="{1748C238-5155-8844-8736-4EEA915040D5}" type="pres">
      <dgm:prSet presAssocID="{35E4FC9D-87FA-6B42-A83A-0D25BF4C85DB}" presName="spaceBetweenRectangles" presStyleCnt="0"/>
      <dgm:spPr/>
    </dgm:pt>
    <dgm:pt modelId="{B7562CFE-A8BB-FE4A-934D-271D47ACBDFB}" type="pres">
      <dgm:prSet presAssocID="{2BD6ECA0-13C5-4D91-B190-AE7107E2ECBA}" presName="parentLin" presStyleCnt="0"/>
      <dgm:spPr/>
    </dgm:pt>
    <dgm:pt modelId="{165D364E-0501-D14E-8CE0-286BE24DE4F9}" type="pres">
      <dgm:prSet presAssocID="{2BD6ECA0-13C5-4D91-B190-AE7107E2ECBA}" presName="parentLeftMargin" presStyleLbl="node1" presStyleIdx="3" presStyleCnt="6"/>
      <dgm:spPr/>
    </dgm:pt>
    <dgm:pt modelId="{62E30F3E-B2E9-BC40-BD03-0AFDD58EDA78}" type="pres">
      <dgm:prSet presAssocID="{2BD6ECA0-13C5-4D91-B190-AE7107E2ECB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2CA643-8B8C-2A40-A8C1-5FD485B87510}" type="pres">
      <dgm:prSet presAssocID="{2BD6ECA0-13C5-4D91-B190-AE7107E2ECBA}" presName="negativeSpace" presStyleCnt="0"/>
      <dgm:spPr/>
    </dgm:pt>
    <dgm:pt modelId="{3387E5C2-F8D4-6F48-88B9-F5410BF3C6F5}" type="pres">
      <dgm:prSet presAssocID="{2BD6ECA0-13C5-4D91-B190-AE7107E2ECBA}" presName="childText" presStyleLbl="conFgAcc1" presStyleIdx="4" presStyleCnt="6">
        <dgm:presLayoutVars>
          <dgm:bulletEnabled val="1"/>
        </dgm:presLayoutVars>
      </dgm:prSet>
      <dgm:spPr/>
    </dgm:pt>
    <dgm:pt modelId="{9F821B0E-C098-EE4D-813D-8BD40D38E4B9}" type="pres">
      <dgm:prSet presAssocID="{EE3860D4-489E-4645-AD66-12B251CC508B}" presName="spaceBetweenRectangles" presStyleCnt="0"/>
      <dgm:spPr/>
    </dgm:pt>
    <dgm:pt modelId="{FC616B9F-0878-B34C-98A5-39268CF455EC}" type="pres">
      <dgm:prSet presAssocID="{CB3AA5D7-818A-48B9-8282-F1653FDE575A}" presName="parentLin" presStyleCnt="0"/>
      <dgm:spPr/>
    </dgm:pt>
    <dgm:pt modelId="{D0C9E501-93B9-D642-A8AB-0B5AF93E4301}" type="pres">
      <dgm:prSet presAssocID="{CB3AA5D7-818A-48B9-8282-F1653FDE575A}" presName="parentLeftMargin" presStyleLbl="node1" presStyleIdx="4" presStyleCnt="6"/>
      <dgm:spPr/>
    </dgm:pt>
    <dgm:pt modelId="{44BBEC73-4FE3-9341-A0AF-109CC68263C5}" type="pres">
      <dgm:prSet presAssocID="{CB3AA5D7-818A-48B9-8282-F1653FDE575A}" presName="parentText" presStyleLbl="node1" presStyleIdx="5" presStyleCnt="6" custLinFactNeighborX="0">
        <dgm:presLayoutVars>
          <dgm:chMax val="0"/>
          <dgm:bulletEnabled val="1"/>
        </dgm:presLayoutVars>
      </dgm:prSet>
      <dgm:spPr/>
    </dgm:pt>
    <dgm:pt modelId="{22FC3BE9-F02A-B345-9885-B3530136D752}" type="pres">
      <dgm:prSet presAssocID="{CB3AA5D7-818A-48B9-8282-F1653FDE575A}" presName="negativeSpace" presStyleCnt="0"/>
      <dgm:spPr/>
    </dgm:pt>
    <dgm:pt modelId="{184245E7-2546-4643-9BC6-39A7C61C7215}" type="pres">
      <dgm:prSet presAssocID="{CB3AA5D7-818A-48B9-8282-F1653FDE575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CBEB509-FEBD-49E9-9F66-773F20312CDC}" srcId="{5DF185CF-B4B0-4830-8BA8-E61210E27573}" destId="{2BD6ECA0-13C5-4D91-B190-AE7107E2ECBA}" srcOrd="4" destOrd="0" parTransId="{85187F05-7517-429A-8FB8-B1AA62023794}" sibTransId="{EE3860D4-489E-4645-AD66-12B251CC508B}"/>
    <dgm:cxn modelId="{71BB0C0D-E0F7-454C-B973-AE80FBBCB2D8}" type="presOf" srcId="{6588BA79-2CC5-43CC-B6A4-D6FE991704A1}" destId="{0DA3A6E1-45CD-B041-BE9C-1373CE7759B6}" srcOrd="0" destOrd="0" presId="urn:microsoft.com/office/officeart/2005/8/layout/list1"/>
    <dgm:cxn modelId="{020B9E13-8D50-C048-B8A1-4A0D5640C82B}" type="presOf" srcId="{987A708A-04ED-4648-BA06-8B71C3914A41}" destId="{407C217B-88C4-D848-B703-C21971593EFC}" srcOrd="1" destOrd="0" presId="urn:microsoft.com/office/officeart/2005/8/layout/list1"/>
    <dgm:cxn modelId="{7689EB18-C7C3-A144-9562-C59720D5FB92}" srcId="{5DF185CF-B4B0-4830-8BA8-E61210E27573}" destId="{AB04CC2B-92D5-014F-ADF2-C89A43AA99BD}" srcOrd="3" destOrd="0" parTransId="{15C549CB-FC2D-9E4C-B6FE-F0AA2A90167F}" sibTransId="{35E4FC9D-87FA-6B42-A83A-0D25BF4C85DB}"/>
    <dgm:cxn modelId="{614EE328-F32C-4CDB-8380-DC6692B5026F}" srcId="{5DF185CF-B4B0-4830-8BA8-E61210E27573}" destId="{987A708A-04ED-4648-BA06-8B71C3914A41}" srcOrd="1" destOrd="0" parTransId="{33629C6B-F044-4D69-A4A3-6C0DBCA634E8}" sibTransId="{D68E360B-9625-4EC0-9342-14CA2637D889}"/>
    <dgm:cxn modelId="{ED623933-5893-3442-8B23-FAE1401EB4C5}" type="presOf" srcId="{2BD6ECA0-13C5-4D91-B190-AE7107E2ECBA}" destId="{165D364E-0501-D14E-8CE0-286BE24DE4F9}" srcOrd="0" destOrd="0" presId="urn:microsoft.com/office/officeart/2005/8/layout/list1"/>
    <dgm:cxn modelId="{31168A41-B536-A640-91FD-5A5A75DD6D73}" type="presOf" srcId="{5DF185CF-B4B0-4830-8BA8-E61210E27573}" destId="{C4A6CAC5-C88C-C044-9AF0-5E936B42353E}" srcOrd="0" destOrd="0" presId="urn:microsoft.com/office/officeart/2005/8/layout/list1"/>
    <dgm:cxn modelId="{5D50084B-18BC-E344-B2A3-B5838623ADD9}" type="presOf" srcId="{2BD6ECA0-13C5-4D91-B190-AE7107E2ECBA}" destId="{62E30F3E-B2E9-BC40-BD03-0AFDD58EDA78}" srcOrd="1" destOrd="0" presId="urn:microsoft.com/office/officeart/2005/8/layout/list1"/>
    <dgm:cxn modelId="{BF079971-1B1D-6244-87C9-839D2465B5BA}" type="presOf" srcId="{6588BA79-2CC5-43CC-B6A4-D6FE991704A1}" destId="{B449BDBA-6876-144C-9D24-557B96EA5E85}" srcOrd="1" destOrd="0" presId="urn:microsoft.com/office/officeart/2005/8/layout/list1"/>
    <dgm:cxn modelId="{5002E278-6747-314D-99D0-E6ED08CC67AC}" type="presOf" srcId="{CB3AA5D7-818A-48B9-8282-F1653FDE575A}" destId="{44BBEC73-4FE3-9341-A0AF-109CC68263C5}" srcOrd="1" destOrd="0" presId="urn:microsoft.com/office/officeart/2005/8/layout/list1"/>
    <dgm:cxn modelId="{D586A88D-4B8C-457F-A320-7FE4CCCE0265}" srcId="{5DF185CF-B4B0-4830-8BA8-E61210E27573}" destId="{6588BA79-2CC5-43CC-B6A4-D6FE991704A1}" srcOrd="0" destOrd="0" parTransId="{12F21942-0725-450A-9925-3DB6E704FF92}" sibTransId="{05DBFE69-D5FF-4064-AD72-23E933B95F89}"/>
    <dgm:cxn modelId="{26AFD6B0-7276-924E-867D-8532926C36C0}" type="presOf" srcId="{987A708A-04ED-4648-BA06-8B71C3914A41}" destId="{71A4815A-7E18-EA45-BC62-19886EB41833}" srcOrd="0" destOrd="0" presId="urn:microsoft.com/office/officeart/2005/8/layout/list1"/>
    <dgm:cxn modelId="{84B123B2-7C77-7140-8077-9974621A65EC}" type="presOf" srcId="{86FDF5F1-BA93-4DF3-8848-E7982AACE56F}" destId="{E445A530-739C-3542-9B9F-FBDF144CE591}" srcOrd="0" destOrd="0" presId="urn:microsoft.com/office/officeart/2005/8/layout/list1"/>
    <dgm:cxn modelId="{5A0C8CBC-F748-E748-AE6F-5263483F4D66}" type="presOf" srcId="{CB3AA5D7-818A-48B9-8282-F1653FDE575A}" destId="{D0C9E501-93B9-D642-A8AB-0B5AF93E4301}" srcOrd="0" destOrd="0" presId="urn:microsoft.com/office/officeart/2005/8/layout/list1"/>
    <dgm:cxn modelId="{87B52BC9-CFC2-584D-AA70-DBCC92ABF574}" type="presOf" srcId="{AB04CC2B-92D5-014F-ADF2-C89A43AA99BD}" destId="{E004AF30-AD8A-CD41-8DCB-C01CD4452033}" srcOrd="0" destOrd="0" presId="urn:microsoft.com/office/officeart/2005/8/layout/list1"/>
    <dgm:cxn modelId="{1CD64CD4-295F-4C7F-AC4D-DBD98287ED69}" srcId="{5DF185CF-B4B0-4830-8BA8-E61210E27573}" destId="{86FDF5F1-BA93-4DF3-8848-E7982AACE56F}" srcOrd="2" destOrd="0" parTransId="{07C89177-7847-47B9-B363-14A3D2A881AE}" sibTransId="{19F93CE9-7F11-4AC9-B6E9-BE3024C96F6D}"/>
    <dgm:cxn modelId="{A0A543E6-152B-EF49-918B-3F4B5E9639DF}" type="presOf" srcId="{AB04CC2B-92D5-014F-ADF2-C89A43AA99BD}" destId="{54038AFA-A2ED-F843-AAEC-13E046E535D2}" srcOrd="1" destOrd="0" presId="urn:microsoft.com/office/officeart/2005/8/layout/list1"/>
    <dgm:cxn modelId="{4BF174E7-6F79-AA4F-B3A4-5FFE06CCE4A9}" type="presOf" srcId="{86FDF5F1-BA93-4DF3-8848-E7982AACE56F}" destId="{3D9E3F5D-031B-8C48-9B90-9A22EDD8E337}" srcOrd="1" destOrd="0" presId="urn:microsoft.com/office/officeart/2005/8/layout/list1"/>
    <dgm:cxn modelId="{407537EB-12D8-4694-88BA-D690E3FC27BC}" srcId="{5DF185CF-B4B0-4830-8BA8-E61210E27573}" destId="{CB3AA5D7-818A-48B9-8282-F1653FDE575A}" srcOrd="5" destOrd="0" parTransId="{C88C3EF2-46C8-4FC5-8A3A-A3D8BBA08C8D}" sibTransId="{41C01179-F4A2-4179-8618-626B50C22DF9}"/>
    <dgm:cxn modelId="{AA3C66CC-4D72-E24E-B48A-B316A8318493}" type="presParOf" srcId="{C4A6CAC5-C88C-C044-9AF0-5E936B42353E}" destId="{7571C8A2-6386-3E48-ADC0-A6B9B87AA800}" srcOrd="0" destOrd="0" presId="urn:microsoft.com/office/officeart/2005/8/layout/list1"/>
    <dgm:cxn modelId="{70A30438-D543-BC48-9FE3-6E90F7BC4338}" type="presParOf" srcId="{7571C8A2-6386-3E48-ADC0-A6B9B87AA800}" destId="{0DA3A6E1-45CD-B041-BE9C-1373CE7759B6}" srcOrd="0" destOrd="0" presId="urn:microsoft.com/office/officeart/2005/8/layout/list1"/>
    <dgm:cxn modelId="{D054D6AA-BD81-F64C-9659-49C8F0664CFA}" type="presParOf" srcId="{7571C8A2-6386-3E48-ADC0-A6B9B87AA800}" destId="{B449BDBA-6876-144C-9D24-557B96EA5E85}" srcOrd="1" destOrd="0" presId="urn:microsoft.com/office/officeart/2005/8/layout/list1"/>
    <dgm:cxn modelId="{EDE88F43-EF8A-6F4E-80AC-D6B6F06ACE63}" type="presParOf" srcId="{C4A6CAC5-C88C-C044-9AF0-5E936B42353E}" destId="{41EA8122-16FF-7E43-BA78-587BAFA39D42}" srcOrd="1" destOrd="0" presId="urn:microsoft.com/office/officeart/2005/8/layout/list1"/>
    <dgm:cxn modelId="{B97C66F4-5B94-F943-8338-D94866704997}" type="presParOf" srcId="{C4A6CAC5-C88C-C044-9AF0-5E936B42353E}" destId="{94F50C56-C42D-9E48-B9F9-97FB3DB62BD1}" srcOrd="2" destOrd="0" presId="urn:microsoft.com/office/officeart/2005/8/layout/list1"/>
    <dgm:cxn modelId="{842EDAEA-452C-1140-B731-83AF5CEFF428}" type="presParOf" srcId="{C4A6CAC5-C88C-C044-9AF0-5E936B42353E}" destId="{287223E5-759C-704D-9662-9D39D423876D}" srcOrd="3" destOrd="0" presId="urn:microsoft.com/office/officeart/2005/8/layout/list1"/>
    <dgm:cxn modelId="{7521EF33-5029-8B4C-8B8D-79EA5265880E}" type="presParOf" srcId="{C4A6CAC5-C88C-C044-9AF0-5E936B42353E}" destId="{1ACB6112-3C2B-C447-B848-708A6C31E212}" srcOrd="4" destOrd="0" presId="urn:microsoft.com/office/officeart/2005/8/layout/list1"/>
    <dgm:cxn modelId="{20E03780-DEF9-5941-85B5-40269DDAC5D6}" type="presParOf" srcId="{1ACB6112-3C2B-C447-B848-708A6C31E212}" destId="{71A4815A-7E18-EA45-BC62-19886EB41833}" srcOrd="0" destOrd="0" presId="urn:microsoft.com/office/officeart/2005/8/layout/list1"/>
    <dgm:cxn modelId="{71603378-DEDC-734F-B1A0-D3A3CE5D9102}" type="presParOf" srcId="{1ACB6112-3C2B-C447-B848-708A6C31E212}" destId="{407C217B-88C4-D848-B703-C21971593EFC}" srcOrd="1" destOrd="0" presId="urn:microsoft.com/office/officeart/2005/8/layout/list1"/>
    <dgm:cxn modelId="{629322B3-01EC-D44E-9F55-EB7F4FAC6F9B}" type="presParOf" srcId="{C4A6CAC5-C88C-C044-9AF0-5E936B42353E}" destId="{2FEB1597-0E45-764F-B23C-03D49A274226}" srcOrd="5" destOrd="0" presId="urn:microsoft.com/office/officeart/2005/8/layout/list1"/>
    <dgm:cxn modelId="{A63895AF-9D99-AF4E-B3CF-200583D80D55}" type="presParOf" srcId="{C4A6CAC5-C88C-C044-9AF0-5E936B42353E}" destId="{B2F24BC9-72A3-624C-B036-C04FBB5F0765}" srcOrd="6" destOrd="0" presId="urn:microsoft.com/office/officeart/2005/8/layout/list1"/>
    <dgm:cxn modelId="{801AD243-BCBF-124E-984B-A45B7ABF73B4}" type="presParOf" srcId="{C4A6CAC5-C88C-C044-9AF0-5E936B42353E}" destId="{2EB41D1A-5AB3-B446-8EEE-4F1A1B7FFCE0}" srcOrd="7" destOrd="0" presId="urn:microsoft.com/office/officeart/2005/8/layout/list1"/>
    <dgm:cxn modelId="{F4EA911F-3879-E04D-9DCA-0DA3460B9C48}" type="presParOf" srcId="{C4A6CAC5-C88C-C044-9AF0-5E936B42353E}" destId="{267FF7DE-95D3-2644-9ED8-F00224011B38}" srcOrd="8" destOrd="0" presId="urn:microsoft.com/office/officeart/2005/8/layout/list1"/>
    <dgm:cxn modelId="{9AC91F06-83A1-A44B-B58D-BC0DACDC7D61}" type="presParOf" srcId="{267FF7DE-95D3-2644-9ED8-F00224011B38}" destId="{E445A530-739C-3542-9B9F-FBDF144CE591}" srcOrd="0" destOrd="0" presId="urn:microsoft.com/office/officeart/2005/8/layout/list1"/>
    <dgm:cxn modelId="{C8F4C6C9-6153-7849-A679-376B335D1559}" type="presParOf" srcId="{267FF7DE-95D3-2644-9ED8-F00224011B38}" destId="{3D9E3F5D-031B-8C48-9B90-9A22EDD8E337}" srcOrd="1" destOrd="0" presId="urn:microsoft.com/office/officeart/2005/8/layout/list1"/>
    <dgm:cxn modelId="{FC05273E-19E8-5A47-A464-F94E2B49972A}" type="presParOf" srcId="{C4A6CAC5-C88C-C044-9AF0-5E936B42353E}" destId="{7BFB6BC5-0D95-F146-9E54-EA76F38FFD7F}" srcOrd="9" destOrd="0" presId="urn:microsoft.com/office/officeart/2005/8/layout/list1"/>
    <dgm:cxn modelId="{7866E875-B958-5046-AF11-1DB1595DD116}" type="presParOf" srcId="{C4A6CAC5-C88C-C044-9AF0-5E936B42353E}" destId="{746D8F31-AC5E-0D45-9A93-B646E7948F7C}" srcOrd="10" destOrd="0" presId="urn:microsoft.com/office/officeart/2005/8/layout/list1"/>
    <dgm:cxn modelId="{72DDCBCA-5473-4947-9339-1F2A8B1F3FE0}" type="presParOf" srcId="{C4A6CAC5-C88C-C044-9AF0-5E936B42353E}" destId="{9F647E09-FF6A-5E48-8286-D62CD606A4FC}" srcOrd="11" destOrd="0" presId="urn:microsoft.com/office/officeart/2005/8/layout/list1"/>
    <dgm:cxn modelId="{3F0D16EC-559F-6D46-82C6-04786BB125A4}" type="presParOf" srcId="{C4A6CAC5-C88C-C044-9AF0-5E936B42353E}" destId="{E8A11B81-9461-2A48-864E-C950F7C6F85F}" srcOrd="12" destOrd="0" presId="urn:microsoft.com/office/officeart/2005/8/layout/list1"/>
    <dgm:cxn modelId="{C48E969A-D62C-6446-86A0-A416FCA40F5E}" type="presParOf" srcId="{E8A11B81-9461-2A48-864E-C950F7C6F85F}" destId="{E004AF30-AD8A-CD41-8DCB-C01CD4452033}" srcOrd="0" destOrd="0" presId="urn:microsoft.com/office/officeart/2005/8/layout/list1"/>
    <dgm:cxn modelId="{EC4FABF8-277B-A54E-8BB0-C2AF984C6824}" type="presParOf" srcId="{E8A11B81-9461-2A48-864E-C950F7C6F85F}" destId="{54038AFA-A2ED-F843-AAEC-13E046E535D2}" srcOrd="1" destOrd="0" presId="urn:microsoft.com/office/officeart/2005/8/layout/list1"/>
    <dgm:cxn modelId="{1B801167-3165-544A-A047-E8DE12993C02}" type="presParOf" srcId="{C4A6CAC5-C88C-C044-9AF0-5E936B42353E}" destId="{29F6CECF-FE32-9443-B0F8-FFE8B7E44DB0}" srcOrd="13" destOrd="0" presId="urn:microsoft.com/office/officeart/2005/8/layout/list1"/>
    <dgm:cxn modelId="{7223451F-6C90-ED49-8D40-D575814AA2B7}" type="presParOf" srcId="{C4A6CAC5-C88C-C044-9AF0-5E936B42353E}" destId="{463032C3-860E-B54F-A942-F1C9DB1D5684}" srcOrd="14" destOrd="0" presId="urn:microsoft.com/office/officeart/2005/8/layout/list1"/>
    <dgm:cxn modelId="{028EF69F-CDC1-8141-874C-091757D38311}" type="presParOf" srcId="{C4A6CAC5-C88C-C044-9AF0-5E936B42353E}" destId="{1748C238-5155-8844-8736-4EEA915040D5}" srcOrd="15" destOrd="0" presId="urn:microsoft.com/office/officeart/2005/8/layout/list1"/>
    <dgm:cxn modelId="{0187E5C6-2D79-1142-84ED-FAAB0E60EEC0}" type="presParOf" srcId="{C4A6CAC5-C88C-C044-9AF0-5E936B42353E}" destId="{B7562CFE-A8BB-FE4A-934D-271D47ACBDFB}" srcOrd="16" destOrd="0" presId="urn:microsoft.com/office/officeart/2005/8/layout/list1"/>
    <dgm:cxn modelId="{0E68BA58-F26D-AF42-8B0D-F9E1652E9FE4}" type="presParOf" srcId="{B7562CFE-A8BB-FE4A-934D-271D47ACBDFB}" destId="{165D364E-0501-D14E-8CE0-286BE24DE4F9}" srcOrd="0" destOrd="0" presId="urn:microsoft.com/office/officeart/2005/8/layout/list1"/>
    <dgm:cxn modelId="{E8DA7945-46F4-EA45-A84D-8ED9CDE8C000}" type="presParOf" srcId="{B7562CFE-A8BB-FE4A-934D-271D47ACBDFB}" destId="{62E30F3E-B2E9-BC40-BD03-0AFDD58EDA78}" srcOrd="1" destOrd="0" presId="urn:microsoft.com/office/officeart/2005/8/layout/list1"/>
    <dgm:cxn modelId="{00AA3600-FB79-6D49-A752-60588C1C7C01}" type="presParOf" srcId="{C4A6CAC5-C88C-C044-9AF0-5E936B42353E}" destId="{5A2CA643-8B8C-2A40-A8C1-5FD485B87510}" srcOrd="17" destOrd="0" presId="urn:microsoft.com/office/officeart/2005/8/layout/list1"/>
    <dgm:cxn modelId="{A902940F-E3B7-DF49-8D3D-E609149B6782}" type="presParOf" srcId="{C4A6CAC5-C88C-C044-9AF0-5E936B42353E}" destId="{3387E5C2-F8D4-6F48-88B9-F5410BF3C6F5}" srcOrd="18" destOrd="0" presId="urn:microsoft.com/office/officeart/2005/8/layout/list1"/>
    <dgm:cxn modelId="{3606EAA2-323B-7246-B2A9-BAB6E432E619}" type="presParOf" srcId="{C4A6CAC5-C88C-C044-9AF0-5E936B42353E}" destId="{9F821B0E-C098-EE4D-813D-8BD40D38E4B9}" srcOrd="19" destOrd="0" presId="urn:microsoft.com/office/officeart/2005/8/layout/list1"/>
    <dgm:cxn modelId="{6567AF76-D64A-9149-9C02-72CCB7A0F23D}" type="presParOf" srcId="{C4A6CAC5-C88C-C044-9AF0-5E936B42353E}" destId="{FC616B9F-0878-B34C-98A5-39268CF455EC}" srcOrd="20" destOrd="0" presId="urn:microsoft.com/office/officeart/2005/8/layout/list1"/>
    <dgm:cxn modelId="{CF45BB4C-95B0-2549-A24A-96563FD867E9}" type="presParOf" srcId="{FC616B9F-0878-B34C-98A5-39268CF455EC}" destId="{D0C9E501-93B9-D642-A8AB-0B5AF93E4301}" srcOrd="0" destOrd="0" presId="urn:microsoft.com/office/officeart/2005/8/layout/list1"/>
    <dgm:cxn modelId="{EB8FFC28-D8CA-D145-AB37-D60604DEC24A}" type="presParOf" srcId="{FC616B9F-0878-B34C-98A5-39268CF455EC}" destId="{44BBEC73-4FE3-9341-A0AF-109CC68263C5}" srcOrd="1" destOrd="0" presId="urn:microsoft.com/office/officeart/2005/8/layout/list1"/>
    <dgm:cxn modelId="{B0C02F44-07A5-3A48-A36C-20C03A54E6B1}" type="presParOf" srcId="{C4A6CAC5-C88C-C044-9AF0-5E936B42353E}" destId="{22FC3BE9-F02A-B345-9885-B3530136D752}" srcOrd="21" destOrd="0" presId="urn:microsoft.com/office/officeart/2005/8/layout/list1"/>
    <dgm:cxn modelId="{23BC70DD-7C80-BF4F-8C1D-19ACDD8B3002}" type="presParOf" srcId="{C4A6CAC5-C88C-C044-9AF0-5E936B42353E}" destId="{184245E7-2546-4643-9BC6-39A7C61C721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71B0A-F76B-4D3C-965B-5427BDEAB80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FBF813-532E-47D3-A83E-F1B4365C8490}">
      <dgm:prSet custT="1"/>
      <dgm:spPr/>
      <dgm:t>
        <a:bodyPr/>
        <a:lstStyle/>
        <a:p>
          <a:r>
            <a:rPr kumimoji="1" lang="ko-KR" sz="1400" dirty="0" err="1"/>
            <a:t>함세강</a:t>
          </a:r>
          <a:r>
            <a:rPr kumimoji="1" lang="en-US" sz="1400" dirty="0"/>
            <a:t>:</a:t>
          </a:r>
          <a:r>
            <a:rPr kumimoji="1" lang="ko-KR" altLang="en-US" sz="1400" dirty="0"/>
            <a:t> 자바의 기반을 다지는 좋은 </a:t>
          </a:r>
          <a:r>
            <a:rPr kumimoji="1" lang="ko-KR" altLang="en-US" sz="1400" dirty="0" err="1"/>
            <a:t>시간이였습니다</a:t>
          </a:r>
          <a:r>
            <a:rPr kumimoji="1" lang="en-US" altLang="ko-KR" sz="1400" dirty="0"/>
            <a:t>.</a:t>
          </a:r>
          <a:endParaRPr lang="en-US" sz="1400" dirty="0"/>
        </a:p>
      </dgm:t>
    </dgm:pt>
    <dgm:pt modelId="{8CCBDC48-2A41-4B84-BDD4-B61B1B518C2C}" type="parTrans" cxnId="{64EEC430-1B9A-4B61-80A8-6513FB02579E}">
      <dgm:prSet/>
      <dgm:spPr/>
      <dgm:t>
        <a:bodyPr/>
        <a:lstStyle/>
        <a:p>
          <a:endParaRPr lang="en-US"/>
        </a:p>
      </dgm:t>
    </dgm:pt>
    <dgm:pt modelId="{38C682F8-CCC8-44B3-AA11-A8A6CEDA7178}" type="sibTrans" cxnId="{64EEC430-1B9A-4B61-80A8-6513FB02579E}">
      <dgm:prSet/>
      <dgm:spPr/>
      <dgm:t>
        <a:bodyPr/>
        <a:lstStyle/>
        <a:p>
          <a:endParaRPr lang="en-US"/>
        </a:p>
      </dgm:t>
    </dgm:pt>
    <dgm:pt modelId="{FE51AA6B-6F42-4238-88FF-87E13A66B176}">
      <dgm:prSet custT="1"/>
      <dgm:spPr/>
      <dgm:t>
        <a:bodyPr/>
        <a:lstStyle/>
        <a:p>
          <a:r>
            <a:rPr kumimoji="1" lang="ko-KR" sz="1400" dirty="0"/>
            <a:t>이동원</a:t>
          </a:r>
          <a:r>
            <a:rPr kumimoji="1" lang="en-US" sz="1400" dirty="0"/>
            <a:t>:</a:t>
          </a:r>
          <a:r>
            <a:rPr kumimoji="1" lang="ko-KR" altLang="en-US" sz="1400" dirty="0"/>
            <a:t> 부족했지만 팀원분들 서로서로가 확실한 피드백으로  부족한 부분을 채워주는 귀중한 </a:t>
          </a:r>
          <a:r>
            <a:rPr kumimoji="1" lang="ko-KR" altLang="en-US" sz="1400" dirty="0" err="1"/>
            <a:t>경험이였습니다</a:t>
          </a:r>
          <a:r>
            <a:rPr kumimoji="1" lang="en-US" altLang="ko-KR" sz="1400" dirty="0"/>
            <a:t>.</a:t>
          </a:r>
          <a:endParaRPr lang="en-US" sz="1400" dirty="0"/>
        </a:p>
      </dgm:t>
    </dgm:pt>
    <dgm:pt modelId="{410E15B5-AAD9-4690-AC47-C7D226CACFCC}" type="parTrans" cxnId="{E23E337B-D17A-44D0-A1FD-458654F82C17}">
      <dgm:prSet/>
      <dgm:spPr/>
      <dgm:t>
        <a:bodyPr/>
        <a:lstStyle/>
        <a:p>
          <a:endParaRPr lang="en-US"/>
        </a:p>
      </dgm:t>
    </dgm:pt>
    <dgm:pt modelId="{9B175E62-2BF5-4063-93C5-587CCB1C6103}" type="sibTrans" cxnId="{E23E337B-D17A-44D0-A1FD-458654F82C17}">
      <dgm:prSet/>
      <dgm:spPr/>
      <dgm:t>
        <a:bodyPr/>
        <a:lstStyle/>
        <a:p>
          <a:endParaRPr lang="en-US"/>
        </a:p>
      </dgm:t>
    </dgm:pt>
    <dgm:pt modelId="{276DA1C8-7A04-4824-8CA5-F28DFAA3D2ED}">
      <dgm:prSet custT="1"/>
      <dgm:spPr/>
      <dgm:t>
        <a:bodyPr/>
        <a:lstStyle/>
        <a:p>
          <a:r>
            <a:rPr kumimoji="1" lang="ko-KR" sz="1400" dirty="0"/>
            <a:t>박민주</a:t>
          </a:r>
          <a:r>
            <a:rPr kumimoji="1" lang="en-US" sz="1400" dirty="0"/>
            <a:t>:</a:t>
          </a:r>
          <a:r>
            <a:rPr kumimoji="1" lang="ko-KR" altLang="en-US" sz="1400" dirty="0"/>
            <a:t> 부족했지만 팀원분들의 격려로 마지막까지 집중할 수 있었습니다</a:t>
          </a:r>
          <a:r>
            <a:rPr kumimoji="1" lang="en-US" altLang="ko-KR" sz="1400" dirty="0"/>
            <a:t>.</a:t>
          </a:r>
          <a:endParaRPr lang="en-US" sz="1400" dirty="0"/>
        </a:p>
      </dgm:t>
    </dgm:pt>
    <dgm:pt modelId="{AEE5D965-2FA0-42CC-A71D-3CE0832E9AE2}" type="parTrans" cxnId="{81874FC3-E72C-4B06-A53E-26A0C2B16A2E}">
      <dgm:prSet/>
      <dgm:spPr/>
      <dgm:t>
        <a:bodyPr/>
        <a:lstStyle/>
        <a:p>
          <a:endParaRPr lang="en-US"/>
        </a:p>
      </dgm:t>
    </dgm:pt>
    <dgm:pt modelId="{48119DAB-12E6-4FFD-9F4A-7FF250814BC5}" type="sibTrans" cxnId="{81874FC3-E72C-4B06-A53E-26A0C2B16A2E}">
      <dgm:prSet/>
      <dgm:spPr/>
      <dgm:t>
        <a:bodyPr/>
        <a:lstStyle/>
        <a:p>
          <a:endParaRPr lang="en-US" dirty="0"/>
        </a:p>
      </dgm:t>
    </dgm:pt>
    <dgm:pt modelId="{FF657341-2258-4D86-BEA5-B57FFCE5E032}">
      <dgm:prSet custT="1"/>
      <dgm:spPr/>
      <dgm:t>
        <a:bodyPr/>
        <a:lstStyle/>
        <a:p>
          <a:r>
            <a:rPr kumimoji="1" lang="ko-KR" sz="1400" dirty="0"/>
            <a:t>김희진</a:t>
          </a:r>
          <a:r>
            <a:rPr kumimoji="1" lang="en-US" sz="1400" dirty="0"/>
            <a:t>:</a:t>
          </a:r>
          <a:r>
            <a:rPr kumimoji="1" lang="ko-KR" altLang="en-US" sz="1400" dirty="0"/>
            <a:t> 비전공자로서 프로젝트라는 것을 </a:t>
          </a:r>
          <a:r>
            <a:rPr kumimoji="1" lang="ko-KR" altLang="en-US" sz="1400" dirty="0" err="1"/>
            <a:t>처음해보았는데</a:t>
          </a:r>
          <a:r>
            <a:rPr kumimoji="1" lang="en-US" altLang="ko-KR" sz="1400" dirty="0"/>
            <a:t>,</a:t>
          </a:r>
          <a:r>
            <a:rPr kumimoji="1" lang="ko-KR" altLang="en-US" sz="1400" dirty="0"/>
            <a:t> 전공자분들이 </a:t>
          </a:r>
          <a:r>
            <a:rPr kumimoji="1" lang="ko-KR" altLang="en-US" sz="1400" dirty="0" err="1"/>
            <a:t>도와주셔서</a:t>
          </a:r>
          <a:r>
            <a:rPr kumimoji="1" lang="ko-KR" altLang="en-US" sz="1400" dirty="0"/>
            <a:t> 끝까지 해낼 수 있었던 것 같습니다</a:t>
          </a:r>
          <a:r>
            <a:rPr kumimoji="1" lang="en-US" altLang="ko-KR" sz="1400" dirty="0"/>
            <a:t>.</a:t>
          </a:r>
          <a:endParaRPr lang="en-US" sz="1400" dirty="0"/>
        </a:p>
      </dgm:t>
    </dgm:pt>
    <dgm:pt modelId="{F76FBF13-0053-4CBD-924D-558945031EF3}" type="parTrans" cxnId="{6105843C-BCCF-4C30-A22A-3766AFEBA977}">
      <dgm:prSet/>
      <dgm:spPr/>
      <dgm:t>
        <a:bodyPr/>
        <a:lstStyle/>
        <a:p>
          <a:endParaRPr lang="en-US"/>
        </a:p>
      </dgm:t>
    </dgm:pt>
    <dgm:pt modelId="{796CF34B-8B86-49AB-8B59-9F0DA9CBC45A}" type="sibTrans" cxnId="{6105843C-BCCF-4C30-A22A-3766AFEBA977}">
      <dgm:prSet/>
      <dgm:spPr/>
      <dgm:t>
        <a:bodyPr/>
        <a:lstStyle/>
        <a:p>
          <a:endParaRPr lang="en-US"/>
        </a:p>
      </dgm:t>
    </dgm:pt>
    <dgm:pt modelId="{F728F7EB-73AB-41AC-9FFF-1CB1F25D4059}">
      <dgm:prSet custT="1"/>
      <dgm:spPr/>
      <dgm:t>
        <a:bodyPr/>
        <a:lstStyle/>
        <a:p>
          <a:r>
            <a:rPr kumimoji="1" lang="ko-KR" sz="1400" dirty="0"/>
            <a:t>김재우 </a:t>
          </a:r>
          <a:r>
            <a:rPr kumimoji="1" lang="en-US" sz="1400" dirty="0"/>
            <a:t>:</a:t>
          </a:r>
          <a:r>
            <a:rPr kumimoji="1" lang="ko-KR" altLang="en-US" sz="1400" dirty="0"/>
            <a:t> 기본 개념이 탄탄해야 활용할 수 있다는 것을 느꼈습니다</a:t>
          </a:r>
          <a:r>
            <a:rPr kumimoji="1" lang="en-US" altLang="ko-KR" sz="1400" dirty="0"/>
            <a:t>.</a:t>
          </a:r>
          <a:r>
            <a:rPr kumimoji="1" lang="ko-KR" altLang="en-US" sz="1400" dirty="0"/>
            <a:t> 앞으로는  배운 것을 바탕으로 스스로 생각해서 코딩하는 습관을 들여야 할 것 같습니다</a:t>
          </a:r>
          <a:r>
            <a:rPr kumimoji="1" lang="en-US" altLang="ko-KR" sz="1400" dirty="0"/>
            <a:t>.</a:t>
          </a:r>
          <a:endParaRPr lang="en-US" sz="1400" dirty="0"/>
        </a:p>
      </dgm:t>
    </dgm:pt>
    <dgm:pt modelId="{C1015702-CA11-4C3E-840B-83906AD34EC3}" type="parTrans" cxnId="{FE57054A-DA53-4A76-A877-A47409D8ACA3}">
      <dgm:prSet/>
      <dgm:spPr/>
      <dgm:t>
        <a:bodyPr/>
        <a:lstStyle/>
        <a:p>
          <a:endParaRPr lang="en-US"/>
        </a:p>
      </dgm:t>
    </dgm:pt>
    <dgm:pt modelId="{23E893D2-B7E1-4614-94F0-5BF3BEB68F55}" type="sibTrans" cxnId="{FE57054A-DA53-4A76-A877-A47409D8ACA3}">
      <dgm:prSet/>
      <dgm:spPr/>
      <dgm:t>
        <a:bodyPr/>
        <a:lstStyle/>
        <a:p>
          <a:endParaRPr lang="en-US"/>
        </a:p>
      </dgm:t>
    </dgm:pt>
    <dgm:pt modelId="{46C4F038-11AC-6946-AADE-4993F25BC7BB}" type="pres">
      <dgm:prSet presAssocID="{D1971B0A-F76B-4D3C-965B-5427BDEAB804}" presName="outerComposite" presStyleCnt="0">
        <dgm:presLayoutVars>
          <dgm:chMax val="5"/>
          <dgm:dir/>
          <dgm:resizeHandles val="exact"/>
        </dgm:presLayoutVars>
      </dgm:prSet>
      <dgm:spPr/>
    </dgm:pt>
    <dgm:pt modelId="{76CDB469-F7FB-EB45-B84B-6DFB14AD9460}" type="pres">
      <dgm:prSet presAssocID="{D1971B0A-F76B-4D3C-965B-5427BDEAB804}" presName="dummyMaxCanvas" presStyleCnt="0">
        <dgm:presLayoutVars/>
      </dgm:prSet>
      <dgm:spPr/>
    </dgm:pt>
    <dgm:pt modelId="{0324C0E2-F466-994D-ACF6-17B53C4AD51C}" type="pres">
      <dgm:prSet presAssocID="{D1971B0A-F76B-4D3C-965B-5427BDEAB804}" presName="FiveNodes_1" presStyleLbl="node1" presStyleIdx="0" presStyleCnt="5" custLinFactNeighborX="0">
        <dgm:presLayoutVars>
          <dgm:bulletEnabled val="1"/>
        </dgm:presLayoutVars>
      </dgm:prSet>
      <dgm:spPr/>
    </dgm:pt>
    <dgm:pt modelId="{23C6A6D0-EAA6-554D-B0AB-53C9E832EA89}" type="pres">
      <dgm:prSet presAssocID="{D1971B0A-F76B-4D3C-965B-5427BDEAB804}" presName="FiveNodes_2" presStyleLbl="node1" presStyleIdx="1" presStyleCnt="5">
        <dgm:presLayoutVars>
          <dgm:bulletEnabled val="1"/>
        </dgm:presLayoutVars>
      </dgm:prSet>
      <dgm:spPr/>
    </dgm:pt>
    <dgm:pt modelId="{CC50DA1A-55F5-9542-8090-354D486972CF}" type="pres">
      <dgm:prSet presAssocID="{D1971B0A-F76B-4D3C-965B-5427BDEAB804}" presName="FiveNodes_3" presStyleLbl="node1" presStyleIdx="2" presStyleCnt="5">
        <dgm:presLayoutVars>
          <dgm:bulletEnabled val="1"/>
        </dgm:presLayoutVars>
      </dgm:prSet>
      <dgm:spPr/>
    </dgm:pt>
    <dgm:pt modelId="{0A266F6A-F3F5-0D44-9D34-E9DD3E4C0552}" type="pres">
      <dgm:prSet presAssocID="{D1971B0A-F76B-4D3C-965B-5427BDEAB804}" presName="FiveNodes_4" presStyleLbl="node1" presStyleIdx="3" presStyleCnt="5" custScaleY="100080">
        <dgm:presLayoutVars>
          <dgm:bulletEnabled val="1"/>
        </dgm:presLayoutVars>
      </dgm:prSet>
      <dgm:spPr/>
    </dgm:pt>
    <dgm:pt modelId="{F6845C05-9354-AF43-A328-61DA69D1597B}" type="pres">
      <dgm:prSet presAssocID="{D1971B0A-F76B-4D3C-965B-5427BDEAB804}" presName="FiveNodes_5" presStyleLbl="node1" presStyleIdx="4" presStyleCnt="5">
        <dgm:presLayoutVars>
          <dgm:bulletEnabled val="1"/>
        </dgm:presLayoutVars>
      </dgm:prSet>
      <dgm:spPr/>
    </dgm:pt>
    <dgm:pt modelId="{898ACD1C-0EFF-1247-A1C5-A093BF6EF6D9}" type="pres">
      <dgm:prSet presAssocID="{D1971B0A-F76B-4D3C-965B-5427BDEAB804}" presName="FiveConn_1-2" presStyleLbl="fgAccFollowNode1" presStyleIdx="0" presStyleCnt="4" custAng="10800000" custLinFactX="276782" custLinFactNeighborX="300000" custLinFactNeighborY="-85251">
        <dgm:presLayoutVars>
          <dgm:bulletEnabled val="1"/>
        </dgm:presLayoutVars>
      </dgm:prSet>
      <dgm:spPr/>
    </dgm:pt>
    <dgm:pt modelId="{0F2AA93C-A378-3143-A3D9-0F8BB19E7C76}" type="pres">
      <dgm:prSet presAssocID="{D1971B0A-F76B-4D3C-965B-5427BDEAB804}" presName="FiveConn_2-3" presStyleLbl="fgAccFollowNode1" presStyleIdx="1" presStyleCnt="4" custAng="10800000" custLinFactX="200000" custLinFactY="-100000" custLinFactNeighborX="207587" custLinFactNeighborY="-165481">
        <dgm:presLayoutVars>
          <dgm:bulletEnabled val="1"/>
        </dgm:presLayoutVars>
      </dgm:prSet>
      <dgm:spPr/>
    </dgm:pt>
    <dgm:pt modelId="{EC538A13-1BC8-F64F-9B0D-E14701AFC8F3}" type="pres">
      <dgm:prSet presAssocID="{D1971B0A-F76B-4D3C-965B-5427BDEAB804}" presName="FiveConn_3-4" presStyleLbl="fgAccFollowNode1" presStyleIdx="2" presStyleCnt="4" custAng="10800000" custLinFactX="100000" custLinFactY="-200000" custLinFactNeighborX="180085" custLinFactNeighborY="-233114">
        <dgm:presLayoutVars>
          <dgm:bulletEnabled val="1"/>
        </dgm:presLayoutVars>
      </dgm:prSet>
      <dgm:spPr/>
    </dgm:pt>
    <dgm:pt modelId="{9BB05B49-DF08-2541-93D0-22DB17E8300B}" type="pres">
      <dgm:prSet presAssocID="{D1971B0A-F76B-4D3C-965B-5427BDEAB804}" presName="FiveConn_4-5" presStyleLbl="fgAccFollowNode1" presStyleIdx="3" presStyleCnt="4" custAng="10800000" custLinFactX="19196" custLinFactY="-300000" custLinFactNeighborX="100000" custLinFactNeighborY="-301892">
        <dgm:presLayoutVars>
          <dgm:bulletEnabled val="1"/>
        </dgm:presLayoutVars>
      </dgm:prSet>
      <dgm:spPr/>
    </dgm:pt>
    <dgm:pt modelId="{9E276B09-1D1D-5547-8197-97E707CDC421}" type="pres">
      <dgm:prSet presAssocID="{D1971B0A-F76B-4D3C-965B-5427BDEAB804}" presName="FiveNodes_1_text" presStyleLbl="node1" presStyleIdx="4" presStyleCnt="5">
        <dgm:presLayoutVars>
          <dgm:bulletEnabled val="1"/>
        </dgm:presLayoutVars>
      </dgm:prSet>
      <dgm:spPr/>
    </dgm:pt>
    <dgm:pt modelId="{9BCE81CD-CC2E-5643-985B-52A8AA77C6F0}" type="pres">
      <dgm:prSet presAssocID="{D1971B0A-F76B-4D3C-965B-5427BDEAB804}" presName="FiveNodes_2_text" presStyleLbl="node1" presStyleIdx="4" presStyleCnt="5">
        <dgm:presLayoutVars>
          <dgm:bulletEnabled val="1"/>
        </dgm:presLayoutVars>
      </dgm:prSet>
      <dgm:spPr/>
    </dgm:pt>
    <dgm:pt modelId="{B9A52E26-9E81-204A-878B-DE35E9490913}" type="pres">
      <dgm:prSet presAssocID="{D1971B0A-F76B-4D3C-965B-5427BDEAB804}" presName="FiveNodes_3_text" presStyleLbl="node1" presStyleIdx="4" presStyleCnt="5">
        <dgm:presLayoutVars>
          <dgm:bulletEnabled val="1"/>
        </dgm:presLayoutVars>
      </dgm:prSet>
      <dgm:spPr/>
    </dgm:pt>
    <dgm:pt modelId="{20CD06ED-C03B-BB49-B011-0F10C0AF1CB2}" type="pres">
      <dgm:prSet presAssocID="{D1971B0A-F76B-4D3C-965B-5427BDEAB804}" presName="FiveNodes_4_text" presStyleLbl="node1" presStyleIdx="4" presStyleCnt="5">
        <dgm:presLayoutVars>
          <dgm:bulletEnabled val="1"/>
        </dgm:presLayoutVars>
      </dgm:prSet>
      <dgm:spPr/>
    </dgm:pt>
    <dgm:pt modelId="{0681CD6E-1425-E64B-B2F1-50906385FAE2}" type="pres">
      <dgm:prSet presAssocID="{D1971B0A-F76B-4D3C-965B-5427BDEAB80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BCC70C-5BC9-C245-BA62-9C6332D499D1}" type="presOf" srcId="{F728F7EB-73AB-41AC-9FFF-1CB1F25D4059}" destId="{F6845C05-9354-AF43-A328-61DA69D1597B}" srcOrd="0" destOrd="0" presId="urn:microsoft.com/office/officeart/2005/8/layout/vProcess5"/>
    <dgm:cxn modelId="{22DDAE14-F765-DD43-9053-71D06CBE985B}" type="presOf" srcId="{9B175E62-2BF5-4063-93C5-587CCB1C6103}" destId="{0F2AA93C-A378-3143-A3D9-0F8BB19E7C76}" srcOrd="0" destOrd="0" presId="urn:microsoft.com/office/officeart/2005/8/layout/vProcess5"/>
    <dgm:cxn modelId="{5546FF15-D978-B44A-B7C7-C3D44882BCAA}" type="presOf" srcId="{48119DAB-12E6-4FFD-9F4A-7FF250814BC5}" destId="{EC538A13-1BC8-F64F-9B0D-E14701AFC8F3}" srcOrd="0" destOrd="0" presId="urn:microsoft.com/office/officeart/2005/8/layout/vProcess5"/>
    <dgm:cxn modelId="{CF263626-E698-EB48-96E5-6E5A4F73ACC2}" type="presOf" srcId="{796CF34B-8B86-49AB-8B59-9F0DA9CBC45A}" destId="{9BB05B49-DF08-2541-93D0-22DB17E8300B}" srcOrd="0" destOrd="0" presId="urn:microsoft.com/office/officeart/2005/8/layout/vProcess5"/>
    <dgm:cxn modelId="{53987E2F-94BE-4741-A995-8CBD350EB902}" type="presOf" srcId="{38C682F8-CCC8-44B3-AA11-A8A6CEDA7178}" destId="{898ACD1C-0EFF-1247-A1C5-A093BF6EF6D9}" srcOrd="0" destOrd="0" presId="urn:microsoft.com/office/officeart/2005/8/layout/vProcess5"/>
    <dgm:cxn modelId="{64EEC430-1B9A-4B61-80A8-6513FB02579E}" srcId="{D1971B0A-F76B-4D3C-965B-5427BDEAB804}" destId="{64FBF813-532E-47D3-A83E-F1B4365C8490}" srcOrd="0" destOrd="0" parTransId="{8CCBDC48-2A41-4B84-BDD4-B61B1B518C2C}" sibTransId="{38C682F8-CCC8-44B3-AA11-A8A6CEDA7178}"/>
    <dgm:cxn modelId="{6105843C-BCCF-4C30-A22A-3766AFEBA977}" srcId="{D1971B0A-F76B-4D3C-965B-5427BDEAB804}" destId="{FF657341-2258-4D86-BEA5-B57FFCE5E032}" srcOrd="3" destOrd="0" parTransId="{F76FBF13-0053-4CBD-924D-558945031EF3}" sibTransId="{796CF34B-8B86-49AB-8B59-9F0DA9CBC45A}"/>
    <dgm:cxn modelId="{FE57054A-DA53-4A76-A877-A47409D8ACA3}" srcId="{D1971B0A-F76B-4D3C-965B-5427BDEAB804}" destId="{F728F7EB-73AB-41AC-9FFF-1CB1F25D4059}" srcOrd="4" destOrd="0" parTransId="{C1015702-CA11-4C3E-840B-83906AD34EC3}" sibTransId="{23E893D2-B7E1-4614-94F0-5BF3BEB68F55}"/>
    <dgm:cxn modelId="{26057351-EAA6-6946-89DA-629E2B92DA40}" type="presOf" srcId="{FE51AA6B-6F42-4238-88FF-87E13A66B176}" destId="{9BCE81CD-CC2E-5643-985B-52A8AA77C6F0}" srcOrd="1" destOrd="0" presId="urn:microsoft.com/office/officeart/2005/8/layout/vProcess5"/>
    <dgm:cxn modelId="{014AE351-102E-4F48-82E6-4582DCDAE13F}" type="presOf" srcId="{64FBF813-532E-47D3-A83E-F1B4365C8490}" destId="{0324C0E2-F466-994D-ACF6-17B53C4AD51C}" srcOrd="0" destOrd="0" presId="urn:microsoft.com/office/officeart/2005/8/layout/vProcess5"/>
    <dgm:cxn modelId="{40B43F57-4EBE-0645-B943-087732CFD9FA}" type="presOf" srcId="{F728F7EB-73AB-41AC-9FFF-1CB1F25D4059}" destId="{0681CD6E-1425-E64B-B2F1-50906385FAE2}" srcOrd="1" destOrd="0" presId="urn:microsoft.com/office/officeart/2005/8/layout/vProcess5"/>
    <dgm:cxn modelId="{4145E666-9A78-2B4D-B536-E183508EBEA0}" type="presOf" srcId="{276DA1C8-7A04-4824-8CA5-F28DFAA3D2ED}" destId="{CC50DA1A-55F5-9542-8090-354D486972CF}" srcOrd="0" destOrd="0" presId="urn:microsoft.com/office/officeart/2005/8/layout/vProcess5"/>
    <dgm:cxn modelId="{28D2AB73-4C5C-B048-B076-A939F716FFFB}" type="presOf" srcId="{276DA1C8-7A04-4824-8CA5-F28DFAA3D2ED}" destId="{B9A52E26-9E81-204A-878B-DE35E9490913}" srcOrd="1" destOrd="0" presId="urn:microsoft.com/office/officeart/2005/8/layout/vProcess5"/>
    <dgm:cxn modelId="{E23E337B-D17A-44D0-A1FD-458654F82C17}" srcId="{D1971B0A-F76B-4D3C-965B-5427BDEAB804}" destId="{FE51AA6B-6F42-4238-88FF-87E13A66B176}" srcOrd="1" destOrd="0" parTransId="{410E15B5-AAD9-4690-AC47-C7D226CACFCC}" sibTransId="{9B175E62-2BF5-4063-93C5-587CCB1C6103}"/>
    <dgm:cxn modelId="{6B28B59C-3071-234F-AC4E-9241DAB3B42A}" type="presOf" srcId="{FF657341-2258-4D86-BEA5-B57FFCE5E032}" destId="{20CD06ED-C03B-BB49-B011-0F10C0AF1CB2}" srcOrd="1" destOrd="0" presId="urn:microsoft.com/office/officeart/2005/8/layout/vProcess5"/>
    <dgm:cxn modelId="{0C51A5A2-3B4B-8F49-AA81-808186CEA2D3}" type="presOf" srcId="{FE51AA6B-6F42-4238-88FF-87E13A66B176}" destId="{23C6A6D0-EAA6-554D-B0AB-53C9E832EA89}" srcOrd="0" destOrd="0" presId="urn:microsoft.com/office/officeart/2005/8/layout/vProcess5"/>
    <dgm:cxn modelId="{457F42AB-75D9-5446-84D1-233CA6E4D19A}" type="presOf" srcId="{D1971B0A-F76B-4D3C-965B-5427BDEAB804}" destId="{46C4F038-11AC-6946-AADE-4993F25BC7BB}" srcOrd="0" destOrd="0" presId="urn:microsoft.com/office/officeart/2005/8/layout/vProcess5"/>
    <dgm:cxn modelId="{81874FC3-E72C-4B06-A53E-26A0C2B16A2E}" srcId="{D1971B0A-F76B-4D3C-965B-5427BDEAB804}" destId="{276DA1C8-7A04-4824-8CA5-F28DFAA3D2ED}" srcOrd="2" destOrd="0" parTransId="{AEE5D965-2FA0-42CC-A71D-3CE0832E9AE2}" sibTransId="{48119DAB-12E6-4FFD-9F4A-7FF250814BC5}"/>
    <dgm:cxn modelId="{4F441FCD-A38C-9F44-906B-4134669EF980}" type="presOf" srcId="{FF657341-2258-4D86-BEA5-B57FFCE5E032}" destId="{0A266F6A-F3F5-0D44-9D34-E9DD3E4C0552}" srcOrd="0" destOrd="0" presId="urn:microsoft.com/office/officeart/2005/8/layout/vProcess5"/>
    <dgm:cxn modelId="{B736C1D6-884E-AA41-B5EA-837DE0BE6214}" type="presOf" srcId="{64FBF813-532E-47D3-A83E-F1B4365C8490}" destId="{9E276B09-1D1D-5547-8197-97E707CDC421}" srcOrd="1" destOrd="0" presId="urn:microsoft.com/office/officeart/2005/8/layout/vProcess5"/>
    <dgm:cxn modelId="{AF845402-7058-794A-B988-D5A4C1A97F53}" type="presParOf" srcId="{46C4F038-11AC-6946-AADE-4993F25BC7BB}" destId="{76CDB469-F7FB-EB45-B84B-6DFB14AD9460}" srcOrd="0" destOrd="0" presId="urn:microsoft.com/office/officeart/2005/8/layout/vProcess5"/>
    <dgm:cxn modelId="{D090CD1F-9055-BC46-8CAB-3E40F18D718A}" type="presParOf" srcId="{46C4F038-11AC-6946-AADE-4993F25BC7BB}" destId="{0324C0E2-F466-994D-ACF6-17B53C4AD51C}" srcOrd="1" destOrd="0" presId="urn:microsoft.com/office/officeart/2005/8/layout/vProcess5"/>
    <dgm:cxn modelId="{0A068F2D-26BC-6748-9EA3-32A822727741}" type="presParOf" srcId="{46C4F038-11AC-6946-AADE-4993F25BC7BB}" destId="{23C6A6D0-EAA6-554D-B0AB-53C9E832EA89}" srcOrd="2" destOrd="0" presId="urn:microsoft.com/office/officeart/2005/8/layout/vProcess5"/>
    <dgm:cxn modelId="{A616F01F-0EB6-F646-8130-F5CB6055E634}" type="presParOf" srcId="{46C4F038-11AC-6946-AADE-4993F25BC7BB}" destId="{CC50DA1A-55F5-9542-8090-354D486972CF}" srcOrd="3" destOrd="0" presId="urn:microsoft.com/office/officeart/2005/8/layout/vProcess5"/>
    <dgm:cxn modelId="{94F9D81C-4E60-F142-97E6-972FA157CB73}" type="presParOf" srcId="{46C4F038-11AC-6946-AADE-4993F25BC7BB}" destId="{0A266F6A-F3F5-0D44-9D34-E9DD3E4C0552}" srcOrd="4" destOrd="0" presId="urn:microsoft.com/office/officeart/2005/8/layout/vProcess5"/>
    <dgm:cxn modelId="{F43C1268-86D3-1A43-8ADA-2ADD79EBD904}" type="presParOf" srcId="{46C4F038-11AC-6946-AADE-4993F25BC7BB}" destId="{F6845C05-9354-AF43-A328-61DA69D1597B}" srcOrd="5" destOrd="0" presId="urn:microsoft.com/office/officeart/2005/8/layout/vProcess5"/>
    <dgm:cxn modelId="{0A59AE40-8559-854A-BBFC-BF485C6BF60F}" type="presParOf" srcId="{46C4F038-11AC-6946-AADE-4993F25BC7BB}" destId="{898ACD1C-0EFF-1247-A1C5-A093BF6EF6D9}" srcOrd="6" destOrd="0" presId="urn:microsoft.com/office/officeart/2005/8/layout/vProcess5"/>
    <dgm:cxn modelId="{7B211878-E150-1443-95E5-B8F0A70A655C}" type="presParOf" srcId="{46C4F038-11AC-6946-AADE-4993F25BC7BB}" destId="{0F2AA93C-A378-3143-A3D9-0F8BB19E7C76}" srcOrd="7" destOrd="0" presId="urn:microsoft.com/office/officeart/2005/8/layout/vProcess5"/>
    <dgm:cxn modelId="{0268D89B-CCDC-B042-8B8A-76CC5BC6887F}" type="presParOf" srcId="{46C4F038-11AC-6946-AADE-4993F25BC7BB}" destId="{EC538A13-1BC8-F64F-9B0D-E14701AFC8F3}" srcOrd="8" destOrd="0" presId="urn:microsoft.com/office/officeart/2005/8/layout/vProcess5"/>
    <dgm:cxn modelId="{73FA5C92-8DC2-5941-B5BA-07C3DDD41E96}" type="presParOf" srcId="{46C4F038-11AC-6946-AADE-4993F25BC7BB}" destId="{9BB05B49-DF08-2541-93D0-22DB17E8300B}" srcOrd="9" destOrd="0" presId="urn:microsoft.com/office/officeart/2005/8/layout/vProcess5"/>
    <dgm:cxn modelId="{C3813A36-A1D4-AB4C-B9A7-19092E2F5567}" type="presParOf" srcId="{46C4F038-11AC-6946-AADE-4993F25BC7BB}" destId="{9E276B09-1D1D-5547-8197-97E707CDC421}" srcOrd="10" destOrd="0" presId="urn:microsoft.com/office/officeart/2005/8/layout/vProcess5"/>
    <dgm:cxn modelId="{FF1DCF7B-5D1D-4841-BAEC-1D0F63E397A7}" type="presParOf" srcId="{46C4F038-11AC-6946-AADE-4993F25BC7BB}" destId="{9BCE81CD-CC2E-5643-985B-52A8AA77C6F0}" srcOrd="11" destOrd="0" presId="urn:microsoft.com/office/officeart/2005/8/layout/vProcess5"/>
    <dgm:cxn modelId="{DB79D3BE-882F-A949-9FDE-E8E0917C03DB}" type="presParOf" srcId="{46C4F038-11AC-6946-AADE-4993F25BC7BB}" destId="{B9A52E26-9E81-204A-878B-DE35E9490913}" srcOrd="12" destOrd="0" presId="urn:microsoft.com/office/officeart/2005/8/layout/vProcess5"/>
    <dgm:cxn modelId="{90CC38DD-AC46-F547-ACD6-E34E0216E203}" type="presParOf" srcId="{46C4F038-11AC-6946-AADE-4993F25BC7BB}" destId="{20CD06ED-C03B-BB49-B011-0F10C0AF1CB2}" srcOrd="13" destOrd="0" presId="urn:microsoft.com/office/officeart/2005/8/layout/vProcess5"/>
    <dgm:cxn modelId="{00F42983-B95E-1645-9902-2DE0055F0242}" type="presParOf" srcId="{46C4F038-11AC-6946-AADE-4993F25BC7BB}" destId="{0681CD6E-1425-E64B-B2F1-50906385FAE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50C56-C42D-9E48-B9F9-97FB3DB62BD1}">
      <dsp:nvSpPr>
        <dsp:cNvPr id="0" name=""/>
        <dsp:cNvSpPr/>
      </dsp:nvSpPr>
      <dsp:spPr>
        <a:xfrm>
          <a:off x="0" y="27774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9BDBA-6876-144C-9D24-557B96EA5E85}">
      <dsp:nvSpPr>
        <dsp:cNvPr id="0" name=""/>
        <dsp:cNvSpPr/>
      </dsp:nvSpPr>
      <dsp:spPr>
        <a:xfrm>
          <a:off x="525780" y="4158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1.</a:t>
          </a:r>
          <a:r>
            <a:rPr kumimoji="1" lang="ko-KR" sz="1600" kern="1200"/>
            <a:t>테니스 정의와 역사</a:t>
          </a:r>
          <a:endParaRPr lang="en-US" sz="1600" kern="1200"/>
        </a:p>
      </dsp:txBody>
      <dsp:txXfrm>
        <a:off x="548837" y="64645"/>
        <a:ext cx="7314806" cy="426206"/>
      </dsp:txXfrm>
    </dsp:sp>
    <dsp:sp modelId="{B2F24BC9-72A3-624C-B036-C04FBB5F0765}">
      <dsp:nvSpPr>
        <dsp:cNvPr id="0" name=""/>
        <dsp:cNvSpPr/>
      </dsp:nvSpPr>
      <dsp:spPr>
        <a:xfrm>
          <a:off x="0" y="100350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C217B-88C4-D848-B703-C21971593EFC}">
      <dsp:nvSpPr>
        <dsp:cNvPr id="0" name=""/>
        <dsp:cNvSpPr/>
      </dsp:nvSpPr>
      <dsp:spPr>
        <a:xfrm>
          <a:off x="525780" y="76734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/>
            <a:t>2.</a:t>
          </a:r>
          <a:r>
            <a:rPr kumimoji="1" lang="ko-KR" sz="1600" kern="1200"/>
            <a:t> 테니스 시설</a:t>
          </a:r>
          <a:r>
            <a:rPr kumimoji="1" lang="en-US" sz="1600" kern="1200"/>
            <a:t>,</a:t>
          </a:r>
          <a:r>
            <a:rPr kumimoji="1" lang="ko-KR" sz="1600" kern="1200"/>
            <a:t>규칙 및 점수체계</a:t>
          </a:r>
          <a:endParaRPr lang="en-US" sz="1600" kern="1200"/>
        </a:p>
      </dsp:txBody>
      <dsp:txXfrm>
        <a:off x="548837" y="790406"/>
        <a:ext cx="7314806" cy="426206"/>
      </dsp:txXfrm>
    </dsp:sp>
    <dsp:sp modelId="{746D8F31-AC5E-0D45-9A93-B646E7948F7C}">
      <dsp:nvSpPr>
        <dsp:cNvPr id="0" name=""/>
        <dsp:cNvSpPr/>
      </dsp:nvSpPr>
      <dsp:spPr>
        <a:xfrm>
          <a:off x="0" y="172926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E3F5D-031B-8C48-9B90-9A22EDD8E337}">
      <dsp:nvSpPr>
        <dsp:cNvPr id="0" name=""/>
        <dsp:cNvSpPr/>
      </dsp:nvSpPr>
      <dsp:spPr>
        <a:xfrm>
          <a:off x="525780" y="149310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/>
            <a:t>3.</a:t>
          </a:r>
          <a:r>
            <a:rPr kumimoji="1" lang="ko-KR" sz="1600" kern="1200" dirty="0"/>
            <a:t> </a:t>
          </a:r>
          <a:r>
            <a:rPr kumimoji="1" lang="en-US" sz="1600" kern="1200" dirty="0"/>
            <a:t>UML </a:t>
          </a:r>
          <a:r>
            <a:rPr kumimoji="1" lang="ko-KR" sz="1600" kern="1200" dirty="0"/>
            <a:t>클래스 다이어그램 </a:t>
          </a:r>
          <a:endParaRPr lang="en-US" sz="1600" kern="1200" dirty="0"/>
        </a:p>
      </dsp:txBody>
      <dsp:txXfrm>
        <a:off x="548837" y="1516165"/>
        <a:ext cx="7314806" cy="426206"/>
      </dsp:txXfrm>
    </dsp:sp>
    <dsp:sp modelId="{463032C3-860E-B54F-A942-F1C9DB1D5684}">
      <dsp:nvSpPr>
        <dsp:cNvPr id="0" name=""/>
        <dsp:cNvSpPr/>
      </dsp:nvSpPr>
      <dsp:spPr>
        <a:xfrm>
          <a:off x="0" y="245502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38AFA-A2ED-F843-AAEC-13E046E535D2}">
      <dsp:nvSpPr>
        <dsp:cNvPr id="0" name=""/>
        <dsp:cNvSpPr/>
      </dsp:nvSpPr>
      <dsp:spPr>
        <a:xfrm>
          <a:off x="525780" y="221886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1600" kern="1200" dirty="0"/>
            <a:t>4</a:t>
          </a:r>
          <a:r>
            <a:rPr kumimoji="1" lang="en-US" sz="1600" kern="1200" dirty="0"/>
            <a:t>.</a:t>
          </a:r>
          <a:r>
            <a:rPr kumimoji="1" lang="ko-KR" sz="1600" kern="1200" dirty="0"/>
            <a:t> </a:t>
          </a:r>
          <a:r>
            <a:rPr kumimoji="1" lang="ko-KR" altLang="en-US" sz="1600" kern="1200" dirty="0"/>
            <a:t>순서도</a:t>
          </a:r>
          <a:endParaRPr lang="en-US" sz="1600" kern="1200" dirty="0"/>
        </a:p>
      </dsp:txBody>
      <dsp:txXfrm>
        <a:off x="548837" y="2241925"/>
        <a:ext cx="7314806" cy="426206"/>
      </dsp:txXfrm>
    </dsp:sp>
    <dsp:sp modelId="{3387E5C2-F8D4-6F48-88B9-F5410BF3C6F5}">
      <dsp:nvSpPr>
        <dsp:cNvPr id="0" name=""/>
        <dsp:cNvSpPr/>
      </dsp:nvSpPr>
      <dsp:spPr>
        <a:xfrm>
          <a:off x="0" y="31807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30F3E-B2E9-BC40-BD03-0AFDD58EDA78}">
      <dsp:nvSpPr>
        <dsp:cNvPr id="0" name=""/>
        <dsp:cNvSpPr/>
      </dsp:nvSpPr>
      <dsp:spPr>
        <a:xfrm>
          <a:off x="525780" y="29446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1600" kern="1200" dirty="0"/>
            <a:t>5</a:t>
          </a:r>
          <a:r>
            <a:rPr kumimoji="1" lang="en-US" sz="1600" kern="1200" dirty="0"/>
            <a:t>.</a:t>
          </a:r>
          <a:r>
            <a:rPr kumimoji="1" lang="ko-KR" sz="1600" kern="1200" dirty="0"/>
            <a:t> 코딩 구현 </a:t>
          </a:r>
          <a:endParaRPr lang="en-US" sz="1600" kern="1200" dirty="0"/>
        </a:p>
      </dsp:txBody>
      <dsp:txXfrm>
        <a:off x="548837" y="2967686"/>
        <a:ext cx="7314806" cy="426206"/>
      </dsp:txXfrm>
    </dsp:sp>
    <dsp:sp modelId="{184245E7-2546-4643-9BC6-39A7C61C7215}">
      <dsp:nvSpPr>
        <dsp:cNvPr id="0" name=""/>
        <dsp:cNvSpPr/>
      </dsp:nvSpPr>
      <dsp:spPr>
        <a:xfrm>
          <a:off x="0" y="39065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BEC73-4FE3-9341-A0AF-109CC68263C5}">
      <dsp:nvSpPr>
        <dsp:cNvPr id="0" name=""/>
        <dsp:cNvSpPr/>
      </dsp:nvSpPr>
      <dsp:spPr>
        <a:xfrm>
          <a:off x="525780" y="36703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ko-KR" sz="1600" kern="1200" dirty="0"/>
            <a:t>6</a:t>
          </a:r>
          <a:r>
            <a:rPr kumimoji="1" lang="en-US" sz="1600" kern="1200" dirty="0"/>
            <a:t>.</a:t>
          </a:r>
          <a:r>
            <a:rPr kumimoji="1" lang="ko-KR" altLang="en-US" sz="1600" kern="1200" dirty="0"/>
            <a:t>소감</a:t>
          </a:r>
          <a:r>
            <a:rPr kumimoji="1" lang="ko-KR" sz="1600" kern="1200" dirty="0"/>
            <a:t> </a:t>
          </a:r>
          <a:r>
            <a:rPr kumimoji="1" lang="ko-KR" altLang="en-US" sz="1600" kern="1200" dirty="0"/>
            <a:t>한 줄</a:t>
          </a:r>
          <a:r>
            <a:rPr kumimoji="1" lang="ko-KR" sz="1600" kern="1200" dirty="0"/>
            <a:t> </a:t>
          </a:r>
          <a:endParaRPr lang="en-US" sz="1600" kern="1200" dirty="0"/>
        </a:p>
      </dsp:txBody>
      <dsp:txXfrm>
        <a:off x="548837" y="3693446"/>
        <a:ext cx="731480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4C0E2-F466-994D-ACF6-17B53C4AD51C}">
      <dsp:nvSpPr>
        <dsp:cNvPr id="0" name=""/>
        <dsp:cNvSpPr/>
      </dsp:nvSpPr>
      <dsp:spPr>
        <a:xfrm>
          <a:off x="0" y="0"/>
          <a:ext cx="8434460" cy="812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400" kern="1200" dirty="0" err="1"/>
            <a:t>함세강</a:t>
          </a:r>
          <a:r>
            <a:rPr kumimoji="1" lang="en-US" sz="1400" kern="1200" dirty="0"/>
            <a:t>:</a:t>
          </a:r>
          <a:r>
            <a:rPr kumimoji="1" lang="ko-KR" altLang="en-US" sz="1400" kern="1200" dirty="0"/>
            <a:t> 자바의 기반을 다지는 좋은 </a:t>
          </a:r>
          <a:r>
            <a:rPr kumimoji="1" lang="ko-KR" altLang="en-US" sz="1400" kern="1200" dirty="0" err="1"/>
            <a:t>시간이였습니다</a:t>
          </a:r>
          <a:r>
            <a:rPr kumimoji="1" lang="en-US" altLang="ko-KR" sz="1400" kern="1200" dirty="0"/>
            <a:t>.</a:t>
          </a:r>
          <a:endParaRPr lang="en-US" sz="1400" kern="1200" dirty="0"/>
        </a:p>
      </dsp:txBody>
      <dsp:txXfrm>
        <a:off x="23810" y="23810"/>
        <a:ext cx="7462115" cy="765324"/>
      </dsp:txXfrm>
    </dsp:sp>
    <dsp:sp modelId="{23C6A6D0-EAA6-554D-B0AB-53C9E832EA89}">
      <dsp:nvSpPr>
        <dsp:cNvPr id="0" name=""/>
        <dsp:cNvSpPr/>
      </dsp:nvSpPr>
      <dsp:spPr>
        <a:xfrm>
          <a:off x="629846" y="925854"/>
          <a:ext cx="8434460" cy="812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400" kern="1200" dirty="0"/>
            <a:t>이동원</a:t>
          </a:r>
          <a:r>
            <a:rPr kumimoji="1" lang="en-US" sz="1400" kern="1200" dirty="0"/>
            <a:t>:</a:t>
          </a:r>
          <a:r>
            <a:rPr kumimoji="1" lang="ko-KR" altLang="en-US" sz="1400" kern="1200" dirty="0"/>
            <a:t> 부족했지만 팀원분들 서로서로가 확실한 피드백으로  부족한 부분을 채워주는 귀중한 </a:t>
          </a:r>
          <a:r>
            <a:rPr kumimoji="1" lang="ko-KR" altLang="en-US" sz="1400" kern="1200" dirty="0" err="1"/>
            <a:t>경험이였습니다</a:t>
          </a:r>
          <a:r>
            <a:rPr kumimoji="1" lang="en-US" altLang="ko-KR" sz="1400" kern="1200" dirty="0"/>
            <a:t>.</a:t>
          </a:r>
          <a:endParaRPr lang="en-US" sz="1400" kern="1200" dirty="0"/>
        </a:p>
      </dsp:txBody>
      <dsp:txXfrm>
        <a:off x="653656" y="949664"/>
        <a:ext cx="7228580" cy="765324"/>
      </dsp:txXfrm>
    </dsp:sp>
    <dsp:sp modelId="{CC50DA1A-55F5-9542-8090-354D486972CF}">
      <dsp:nvSpPr>
        <dsp:cNvPr id="0" name=""/>
        <dsp:cNvSpPr/>
      </dsp:nvSpPr>
      <dsp:spPr>
        <a:xfrm>
          <a:off x="1259692" y="1851708"/>
          <a:ext cx="8434460" cy="812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400" kern="1200" dirty="0"/>
            <a:t>박민주</a:t>
          </a:r>
          <a:r>
            <a:rPr kumimoji="1" lang="en-US" sz="1400" kern="1200" dirty="0"/>
            <a:t>:</a:t>
          </a:r>
          <a:r>
            <a:rPr kumimoji="1" lang="ko-KR" altLang="en-US" sz="1400" kern="1200" dirty="0"/>
            <a:t> 부족했지만 팀원분들의 격려로 마지막까지 집중할 수 있었습니다</a:t>
          </a:r>
          <a:r>
            <a:rPr kumimoji="1" lang="en-US" altLang="ko-KR" sz="1400" kern="1200" dirty="0"/>
            <a:t>.</a:t>
          </a:r>
          <a:endParaRPr lang="en-US" sz="1400" kern="1200" dirty="0"/>
        </a:p>
      </dsp:txBody>
      <dsp:txXfrm>
        <a:off x="1283502" y="1875518"/>
        <a:ext cx="7228580" cy="765324"/>
      </dsp:txXfrm>
    </dsp:sp>
    <dsp:sp modelId="{0A266F6A-F3F5-0D44-9D34-E9DD3E4C0552}">
      <dsp:nvSpPr>
        <dsp:cNvPr id="0" name=""/>
        <dsp:cNvSpPr/>
      </dsp:nvSpPr>
      <dsp:spPr>
        <a:xfrm>
          <a:off x="1889538" y="2777236"/>
          <a:ext cx="8434460" cy="813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400" kern="1200" dirty="0"/>
            <a:t>김희진</a:t>
          </a:r>
          <a:r>
            <a:rPr kumimoji="1" lang="en-US" sz="1400" kern="1200" dirty="0"/>
            <a:t>:</a:t>
          </a:r>
          <a:r>
            <a:rPr kumimoji="1" lang="ko-KR" altLang="en-US" sz="1400" kern="1200" dirty="0"/>
            <a:t> 비전공자로서 프로젝트라는 것을 </a:t>
          </a:r>
          <a:r>
            <a:rPr kumimoji="1" lang="ko-KR" altLang="en-US" sz="1400" kern="1200" dirty="0" err="1"/>
            <a:t>처음해보았는데</a:t>
          </a:r>
          <a:r>
            <a:rPr kumimoji="1" lang="en-US" altLang="ko-KR" sz="1400" kern="1200" dirty="0"/>
            <a:t>,</a:t>
          </a:r>
          <a:r>
            <a:rPr kumimoji="1" lang="ko-KR" altLang="en-US" sz="1400" kern="1200" dirty="0"/>
            <a:t> 전공자분들이 </a:t>
          </a:r>
          <a:r>
            <a:rPr kumimoji="1" lang="ko-KR" altLang="en-US" sz="1400" kern="1200" dirty="0" err="1"/>
            <a:t>도와주셔서</a:t>
          </a:r>
          <a:r>
            <a:rPr kumimoji="1" lang="ko-KR" altLang="en-US" sz="1400" kern="1200" dirty="0"/>
            <a:t> 끝까지 해낼 수 있었던 것 같습니다</a:t>
          </a:r>
          <a:r>
            <a:rPr kumimoji="1" lang="en-US" altLang="ko-KR" sz="1400" kern="1200" dirty="0"/>
            <a:t>.</a:t>
          </a:r>
          <a:endParaRPr lang="en-US" sz="1400" kern="1200" dirty="0"/>
        </a:p>
      </dsp:txBody>
      <dsp:txXfrm>
        <a:off x="1913367" y="2801065"/>
        <a:ext cx="7228542" cy="765937"/>
      </dsp:txXfrm>
    </dsp:sp>
    <dsp:sp modelId="{F6845C05-9354-AF43-A328-61DA69D1597B}">
      <dsp:nvSpPr>
        <dsp:cNvPr id="0" name=""/>
        <dsp:cNvSpPr/>
      </dsp:nvSpPr>
      <dsp:spPr>
        <a:xfrm>
          <a:off x="2519384" y="3703416"/>
          <a:ext cx="8434460" cy="812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1400" kern="1200" dirty="0"/>
            <a:t>김재우 </a:t>
          </a:r>
          <a:r>
            <a:rPr kumimoji="1" lang="en-US" sz="1400" kern="1200" dirty="0"/>
            <a:t>:</a:t>
          </a:r>
          <a:r>
            <a:rPr kumimoji="1" lang="ko-KR" altLang="en-US" sz="1400" kern="1200" dirty="0"/>
            <a:t> 기본 개념이 탄탄해야 활용할 수 있다는 것을 느꼈습니다</a:t>
          </a:r>
          <a:r>
            <a:rPr kumimoji="1" lang="en-US" altLang="ko-KR" sz="1400" kern="1200" dirty="0"/>
            <a:t>.</a:t>
          </a:r>
          <a:r>
            <a:rPr kumimoji="1" lang="ko-KR" altLang="en-US" sz="1400" kern="1200" dirty="0"/>
            <a:t> 앞으로는  배운 것을 바탕으로 스스로 생각해서 코딩하는 습관을 들여야 할 것 같습니다</a:t>
          </a:r>
          <a:r>
            <a:rPr kumimoji="1" lang="en-US" altLang="ko-KR" sz="1400" kern="1200" dirty="0"/>
            <a:t>.</a:t>
          </a:r>
          <a:endParaRPr lang="en-US" sz="1400" kern="1200" dirty="0"/>
        </a:p>
      </dsp:txBody>
      <dsp:txXfrm>
        <a:off x="2543194" y="3727226"/>
        <a:ext cx="7228580" cy="765324"/>
      </dsp:txXfrm>
    </dsp:sp>
    <dsp:sp modelId="{898ACD1C-0EFF-1247-A1C5-A093BF6EF6D9}">
      <dsp:nvSpPr>
        <dsp:cNvPr id="0" name=""/>
        <dsp:cNvSpPr/>
      </dsp:nvSpPr>
      <dsp:spPr>
        <a:xfrm rot="10800000">
          <a:off x="10425430" y="143423"/>
          <a:ext cx="528414" cy="528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544323" y="274205"/>
        <a:ext cx="290628" cy="397632"/>
      </dsp:txXfrm>
    </dsp:sp>
    <dsp:sp modelId="{0F2AA93C-A378-3143-A3D9-0F8BB19E7C76}">
      <dsp:nvSpPr>
        <dsp:cNvPr id="0" name=""/>
        <dsp:cNvSpPr/>
      </dsp:nvSpPr>
      <dsp:spPr>
        <a:xfrm rot="10800000">
          <a:off x="10425430" y="116916"/>
          <a:ext cx="528414" cy="528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544323" y="247698"/>
        <a:ext cx="290628" cy="397632"/>
      </dsp:txXfrm>
    </dsp:sp>
    <dsp:sp modelId="{EC538A13-1BC8-F64F-9B0D-E14701AFC8F3}">
      <dsp:nvSpPr>
        <dsp:cNvPr id="0" name=""/>
        <dsp:cNvSpPr/>
      </dsp:nvSpPr>
      <dsp:spPr>
        <a:xfrm rot="10800000">
          <a:off x="10425430" y="143424"/>
          <a:ext cx="528414" cy="528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0544323" y="274206"/>
        <a:ext cx="290628" cy="397632"/>
      </dsp:txXfrm>
    </dsp:sp>
    <dsp:sp modelId="{9BB05B49-DF08-2541-93D0-22DB17E8300B}">
      <dsp:nvSpPr>
        <dsp:cNvPr id="0" name=""/>
        <dsp:cNvSpPr/>
      </dsp:nvSpPr>
      <dsp:spPr>
        <a:xfrm rot="10800000">
          <a:off x="10425430" y="186464"/>
          <a:ext cx="528414" cy="528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544323" y="317246"/>
        <a:ext cx="290628" cy="397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9F9F7-1F7D-F34C-BF47-8D8928B2CE6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15543-04C2-FA40-BE4D-5F0AE2DBFA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05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81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8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036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237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4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64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288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5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3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852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15543-04C2-FA40-BE4D-5F0AE2DBFA9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31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5F785-8157-5B4A-B1AA-8ABA60019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E2CBCE-853D-1446-B37C-D8CBE3A43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F488E-9163-5242-8C62-467C3E5D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ABD66-86C8-534A-A1A1-7210B2E0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C20A3-31A6-A84F-ACD9-37B4518C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16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25C0-36FF-B340-8BEE-74DA0F6B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7B6CEC-6DB6-C549-8518-7791725A3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F154A-7432-F843-8A5D-E7D65358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4A90D-3C69-EA4C-9B48-131D2EEE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6CEE9-2C3E-1A43-B4CC-CE6B4985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760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C40264-B10B-894A-9069-D748E7B10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0A4E8-41A7-324A-9A85-FFF6F4834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01E21-9355-F445-8DF0-66FA473A8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D3176-5249-204D-844F-102BA7B6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2288B-4FD1-8D43-850A-0CCBA6E0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83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5E43D-E936-B84A-969C-80A7D51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01F44-D0BD-F94B-883A-5A175EA4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30C90-9B1C-5042-9793-D6B530FD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44A88-9BC3-8D44-B09C-D8EA7E9A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BDE85-4422-1A45-B95A-9E04B317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588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DB605-1254-DE40-95CF-BEF8A802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F427F4-3073-844A-B13F-53132F12D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0082F-1501-6C43-BBA5-E7C3031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E3071-FFAE-6E40-9749-11A5F1A8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4F4BD-AE1C-4D49-BF7D-E927B0E9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731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CE2AE-BE21-D14A-9CB1-3AE3DD8F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1F295-0AAE-A145-88A1-10800A4F8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533EC7-5059-2046-AA54-E4BEC7969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FDEFD-0DE5-5343-8F32-C99E7E8B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46AA8-0CB6-6541-8F97-C72A1C54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AD30E-9634-9240-91B9-0CCCD91B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272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B31D-3531-CB4D-A791-547527B0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5A9C7-6F40-6149-83C0-121EC6DAC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0E429D-8331-4E4C-925E-05AFDF7D0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16D9C-30A1-9541-AA0D-11A6FA788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2976A0-6810-4B40-8AC2-796A2D213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9209E8-7652-154F-B496-6234B243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FF3AD9-EC11-3345-A74D-F0B8727D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3C0C0C-477F-6E44-B891-ECB821B7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7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C5DD6-9662-5C49-9708-CFEF1277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EEB0E-84A4-0D4A-BA9B-D10E6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4DAF1-ADF3-C343-A331-E9E9AA77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6A7E01-54A3-264C-972C-2F5CBC5C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65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A568AF-8426-9648-8548-C13E9FBD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A1D5F7-6F09-7E4B-BEE1-C6A99210C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CA38F7-29FD-BD41-BF5A-EFE67FBD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81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2CC07-BFB4-E742-AF1D-14A19D72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70F33-91CE-8244-B55D-DF15C48B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704C5-36E6-F542-B7D5-0B683BD2A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9BDE4-D012-C245-A53B-E620B819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D97EC-F899-0644-BCE0-F4C9CB18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B3CB7-AACB-F741-AB99-5472FDD1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618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F343C-777A-8348-8000-21CDE70E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DC5191-8E52-254A-A523-188C59066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1BB7C6-596E-3945-9E43-A26A82201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1013E-48B7-6B4F-9798-9E12F98D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DEF20-D1D5-F447-AED3-2D30998B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A7F9A-3DFF-5C4E-BBBA-653C34EB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40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AE2993-CEF6-1944-814A-BF06773E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BF209F-11A0-414D-9824-48D805571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85C37-49BA-0041-9D9F-BBF568AE8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9731-6F6D-444B-9E66-65518C899480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EEAE2-CD3F-AC40-BE8A-54E0F2F51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99E15-73F1-1C43-95B0-A22162A53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9D364-FAD8-9D43-8269-90ECADAA41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925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62E89-3889-3D4D-8D28-0A5073D56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060" y="2475218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ko-Kore-KR" altLang="en-US" sz="4000" dirty="0">
                <a:solidFill>
                  <a:schemeClr val="tx2"/>
                </a:solidFill>
                <a:latin typeface="+mn-lt"/>
              </a:rPr>
              <a:t>↘︎</a:t>
            </a:r>
            <a:br>
              <a:rPr kumimoji="1" lang="en-US" altLang="ko-Kore-KR" sz="4000" dirty="0">
                <a:solidFill>
                  <a:schemeClr val="tx2"/>
                </a:solidFill>
                <a:latin typeface="+mn-lt"/>
              </a:rPr>
            </a:br>
            <a:r>
              <a:rPr kumimoji="1" lang="ko-KR" altLang="en-US" sz="4000" dirty="0">
                <a:solidFill>
                  <a:schemeClr val="tx2"/>
                </a:solidFill>
                <a:latin typeface="+mn-lt"/>
              </a:rPr>
              <a:t>    </a:t>
            </a:r>
            <a:r>
              <a:rPr kumimoji="1" lang="ko-Kore-KR" altLang="en-US" sz="4000" dirty="0">
                <a:solidFill>
                  <a:schemeClr val="tx2"/>
                </a:solidFill>
                <a:latin typeface="+mn-lt"/>
              </a:rPr>
              <a:t>테니스</a:t>
            </a:r>
            <a:r>
              <a:rPr kumimoji="1" lang="ko-KR" altLang="en-US" sz="4000" dirty="0">
                <a:solidFill>
                  <a:schemeClr val="tx2"/>
                </a:solidFill>
                <a:latin typeface="+mn-lt"/>
              </a:rPr>
              <a:t> 계수기</a:t>
            </a:r>
            <a:endParaRPr kumimoji="1" lang="ko-Kore-KR" altLang="en-US" sz="4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61BACF-F592-B147-8EFF-15A26C5EF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749" y="148417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ko-KR" sz="4000" dirty="0">
                <a:solidFill>
                  <a:schemeClr val="tx2"/>
                </a:solidFill>
                <a:latin typeface="+mj-lt"/>
              </a:rPr>
              <a:t>3</a:t>
            </a:r>
            <a:r>
              <a:rPr kumimoji="1" lang="ko-KR" altLang="en-US" sz="4000" dirty="0">
                <a:solidFill>
                  <a:schemeClr val="tx2"/>
                </a:solidFill>
                <a:latin typeface="+mj-lt"/>
              </a:rPr>
              <a:t>조 </a:t>
            </a:r>
            <a:r>
              <a:rPr kumimoji="1" lang="ko-KR" altLang="en-US" sz="4000" dirty="0" err="1">
                <a:solidFill>
                  <a:schemeClr val="tx2"/>
                </a:solidFill>
                <a:latin typeface="+mj-lt"/>
              </a:rPr>
              <a:t>자바잡스</a:t>
            </a:r>
            <a:r>
              <a:rPr kumimoji="1" lang="ko-KR" altLang="en-US" sz="4000" dirty="0">
                <a:solidFill>
                  <a:schemeClr val="tx2"/>
                </a:solidFill>
                <a:latin typeface="+mj-lt"/>
              </a:rPr>
              <a:t> </a:t>
            </a:r>
            <a:endParaRPr kumimoji="1" lang="ko-Kore-KR" altLang="en-US" sz="4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Graphic 6" descr="테니스">
            <a:extLst>
              <a:ext uri="{FF2B5EF4-FFF2-40B4-BE49-F238E27FC236}">
                <a16:creationId xmlns:a16="http://schemas.microsoft.com/office/drawing/2014/main" id="{FF09CA93-72AB-056A-151C-048129CE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54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570D7B-0A0E-B141-95FB-8BC0BD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800" dirty="0">
                <a:solidFill>
                  <a:srgbClr val="FFFFFF"/>
                </a:solidFill>
              </a:rPr>
              <a:t>4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순서도</a:t>
            </a:r>
            <a:b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→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타이브레이크 없는 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세트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kumimoji="1" lang="en-US" altLang="ko-KR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/4)</a:t>
            </a:r>
            <a:b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</a:t>
            </a:r>
            <a:endParaRPr lang="en-US" alt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20297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99BEF1-799B-594D-89C3-7D58FD5E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77" y="17819"/>
            <a:ext cx="3981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570D7B-0A0E-B141-95FB-8BC0BD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800" dirty="0">
                <a:solidFill>
                  <a:srgbClr val="FFFFFF"/>
                </a:solidFill>
              </a:rPr>
              <a:t>4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순서도</a:t>
            </a:r>
            <a:b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→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타이브레이크 없는 </a:t>
            </a:r>
            <a:r>
              <a:rPr kumimoji="1" lang="en-US" altLang="ko-KR" sz="2800" dirty="0">
                <a:solidFill>
                  <a:srgbClr val="FFFFFF"/>
                </a:solidFill>
              </a:rPr>
              <a:t>5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세트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kumimoji="1" lang="en-US" altLang="ko-KR" sz="2800" dirty="0">
                <a:solidFill>
                  <a:srgbClr val="FF0000"/>
                </a:solidFill>
              </a:rPr>
              <a:t>4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/4)</a:t>
            </a:r>
            <a:b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</a:t>
            </a:r>
            <a:endParaRPr lang="en-US" alt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E514-E5F2-E747-BED7-F02D80E9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242" y="0"/>
            <a:ext cx="5102844" cy="67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kumimoji="1" lang="en-US" altLang="ko-KR" sz="2500" dirty="0">
                <a:solidFill>
                  <a:srgbClr val="FFFFFF"/>
                </a:solidFill>
              </a:rPr>
              <a:t>5.</a:t>
            </a:r>
            <a:r>
              <a:rPr kumimoji="1" lang="ko-KR" altLang="en-US" sz="2500" dirty="0">
                <a:solidFill>
                  <a:srgbClr val="FFFFFF"/>
                </a:solidFill>
              </a:rPr>
              <a:t>코드 구현 </a:t>
            </a:r>
            <a:br>
              <a:rPr kumimoji="1" lang="en-US" altLang="ko-KR" sz="2500" dirty="0">
                <a:solidFill>
                  <a:srgbClr val="FFFFFF"/>
                </a:solidFill>
              </a:rPr>
            </a:br>
            <a:r>
              <a:rPr kumimoji="1" lang="en-US" altLang="ko-KR" sz="2500" dirty="0">
                <a:solidFill>
                  <a:srgbClr val="FFFFFF"/>
                </a:solidFill>
              </a:rPr>
              <a:t>-&gt;</a:t>
            </a:r>
            <a:r>
              <a:rPr kumimoji="1" lang="en-US" altLang="ko-KR" sz="2500" dirty="0" err="1">
                <a:solidFill>
                  <a:srgbClr val="FFFFFF"/>
                </a:solidFill>
              </a:rPr>
              <a:t>GameOption</a:t>
            </a:r>
            <a:r>
              <a:rPr kumimoji="1" lang="en-US" altLang="ko-KR" sz="2500" dirty="0">
                <a:solidFill>
                  <a:srgbClr val="FFFFFF"/>
                </a:solidFill>
              </a:rPr>
              <a:t> </a:t>
            </a:r>
            <a:r>
              <a:rPr kumimoji="1" lang="ko-KR" altLang="en-US" sz="2500" dirty="0">
                <a:solidFill>
                  <a:srgbClr val="FFFFFF"/>
                </a:solidFill>
              </a:rPr>
              <a:t>클래스 </a:t>
            </a:r>
            <a:r>
              <a:rPr kumimoji="1" lang="en-US" altLang="ko-KR" sz="2500" dirty="0">
                <a:solidFill>
                  <a:srgbClr val="FFFFFF"/>
                </a:solidFill>
              </a:rPr>
              <a:t>(1/5)</a:t>
            </a:r>
            <a:endParaRPr kumimoji="1" lang="ko-Kore-KR" altLang="en-US" sz="25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64AFE-8C8B-234F-81A1-949B2FA1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endParaRPr kumimoji="1" lang="en-US" altLang="ko-Kore-KR" sz="2400" dirty="0">
              <a:solidFill>
                <a:srgbClr val="FEFFFF"/>
              </a:solidFill>
            </a:endParaRPr>
          </a:p>
          <a:p>
            <a:endParaRPr kumimoji="1" lang="ko-Kore-KR" altLang="en-US" sz="2400" dirty="0">
              <a:solidFill>
                <a:srgbClr val="FEFF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6C3B4-8FA7-D844-BB92-D497874AF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94" b="40567"/>
          <a:stretch/>
        </p:blipFill>
        <p:spPr>
          <a:xfrm>
            <a:off x="4919856" y="643467"/>
            <a:ext cx="3414675" cy="52516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2DD8F0-BD1B-DA4B-AA10-1106F185E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33" r="-1694"/>
          <a:stretch/>
        </p:blipFill>
        <p:spPr>
          <a:xfrm>
            <a:off x="8627082" y="643467"/>
            <a:ext cx="3414675" cy="3584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876D1E-F4F6-4247-8C11-015A0AF8B02D}"/>
              </a:ext>
            </a:extLst>
          </p:cNvPr>
          <p:cNvGrpSpPr/>
          <p:nvPr/>
        </p:nvGrpSpPr>
        <p:grpSpPr>
          <a:xfrm>
            <a:off x="7765164" y="873128"/>
            <a:ext cx="714525" cy="4827090"/>
            <a:chOff x="7765164" y="873128"/>
            <a:chExt cx="714525" cy="4827090"/>
          </a:xfrm>
        </p:grpSpPr>
        <p:sp>
          <p:nvSpPr>
            <p:cNvPr id="49" name="굽은 화살표[B] 48">
              <a:extLst>
                <a:ext uri="{FF2B5EF4-FFF2-40B4-BE49-F238E27FC236}">
                  <a16:creationId xmlns:a16="http://schemas.microsoft.com/office/drawing/2014/main" id="{3CC3C723-3749-2D44-A2FC-67C4A08E20B9}"/>
                </a:ext>
              </a:extLst>
            </p:cNvPr>
            <p:cNvSpPr/>
            <p:nvPr/>
          </p:nvSpPr>
          <p:spPr>
            <a:xfrm>
              <a:off x="8196308" y="873128"/>
              <a:ext cx="283381" cy="47923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6F0BCC9-411D-6443-97F2-15C32E767603}"/>
                </a:ext>
              </a:extLst>
            </p:cNvPr>
            <p:cNvSpPr/>
            <p:nvPr/>
          </p:nvSpPr>
          <p:spPr>
            <a:xfrm>
              <a:off x="7765164" y="5654499"/>
              <a:ext cx="50797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112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kumimoji="1" lang="en-US" altLang="ko-KR" sz="2500" dirty="0">
                <a:solidFill>
                  <a:srgbClr val="FFFFFF"/>
                </a:solidFill>
              </a:rPr>
              <a:t>5.</a:t>
            </a:r>
            <a:r>
              <a:rPr kumimoji="1" lang="ko-KR" altLang="en-US" sz="2500" dirty="0">
                <a:solidFill>
                  <a:srgbClr val="FFFFFF"/>
                </a:solidFill>
              </a:rPr>
              <a:t>코드 구현 </a:t>
            </a:r>
            <a:br>
              <a:rPr kumimoji="1" lang="en-US" altLang="ko-KR" sz="2500" dirty="0">
                <a:solidFill>
                  <a:srgbClr val="FFFFFF"/>
                </a:solidFill>
              </a:rPr>
            </a:br>
            <a:r>
              <a:rPr kumimoji="1" lang="en-US" altLang="ko-KR" sz="2500" dirty="0">
                <a:solidFill>
                  <a:srgbClr val="FFFFFF"/>
                </a:solidFill>
              </a:rPr>
              <a:t>-&gt;</a:t>
            </a:r>
            <a:r>
              <a:rPr kumimoji="1" lang="en-US" altLang="ko-KR" sz="2500" dirty="0" err="1">
                <a:solidFill>
                  <a:srgbClr val="FFFFFF"/>
                </a:solidFill>
              </a:rPr>
              <a:t>GameScore</a:t>
            </a:r>
            <a:r>
              <a:rPr kumimoji="1" lang="en-US" altLang="ko-KR" sz="2500" dirty="0">
                <a:solidFill>
                  <a:srgbClr val="FFFFFF"/>
                </a:solidFill>
              </a:rPr>
              <a:t> </a:t>
            </a:r>
            <a:r>
              <a:rPr kumimoji="1" lang="ko-KR" altLang="en-US" sz="2500" dirty="0">
                <a:solidFill>
                  <a:srgbClr val="FFFFFF"/>
                </a:solidFill>
              </a:rPr>
              <a:t>클래스 </a:t>
            </a:r>
            <a:r>
              <a:rPr kumimoji="1" lang="en-US" altLang="ko-KR" sz="2500" dirty="0">
                <a:solidFill>
                  <a:srgbClr val="FFFFFF"/>
                </a:solidFill>
              </a:rPr>
              <a:t>(2/5)</a:t>
            </a:r>
            <a:endParaRPr kumimoji="1" lang="ko-Kore-KR" altLang="en-US" sz="25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64AFE-8C8B-234F-81A1-949B2FA1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endParaRPr kumimoji="1" lang="en-US" altLang="ko-Kore-KR" sz="2400">
              <a:solidFill>
                <a:srgbClr val="FEFFFF"/>
              </a:solidFill>
            </a:endParaRPr>
          </a:p>
          <a:p>
            <a:endParaRPr kumimoji="1" lang="ko-Kore-KR" altLang="en-US" sz="2400">
              <a:solidFill>
                <a:srgbClr val="FE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4D27A-08C7-0C4D-A1F1-C9251CF07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" r="1090"/>
          <a:stretch/>
        </p:blipFill>
        <p:spPr>
          <a:xfrm>
            <a:off x="6404559" y="138957"/>
            <a:ext cx="2640391" cy="6580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797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37" y="885651"/>
            <a:ext cx="3843863" cy="1684554"/>
          </a:xfrm>
        </p:spPr>
        <p:txBody>
          <a:bodyPr>
            <a:noAutofit/>
          </a:bodyPr>
          <a:lstStyle/>
          <a:p>
            <a:r>
              <a:rPr kumimoji="1" lang="en-US" altLang="ko-KR" sz="2500" dirty="0">
                <a:solidFill>
                  <a:schemeClr val="bg1"/>
                </a:solidFill>
              </a:rPr>
              <a:t>5.</a:t>
            </a:r>
            <a:r>
              <a:rPr kumimoji="1" lang="ko-KR" altLang="en-US" sz="2500" dirty="0">
                <a:solidFill>
                  <a:schemeClr val="bg1"/>
                </a:solidFill>
              </a:rPr>
              <a:t>코드 구현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-&gt;</a:t>
            </a:r>
            <a:r>
              <a:rPr kumimoji="1" lang="en-US" altLang="ko-KR" sz="2500" dirty="0" err="1">
                <a:solidFill>
                  <a:schemeClr val="bg1"/>
                </a:solidFill>
              </a:rPr>
              <a:t>PlayerInfo</a:t>
            </a:r>
            <a:r>
              <a:rPr kumimoji="1" lang="ko-KR" altLang="en-US" sz="2500" dirty="0">
                <a:solidFill>
                  <a:schemeClr val="bg1"/>
                </a:solidFill>
              </a:rPr>
              <a:t>클래스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(3/5)</a:t>
            </a:r>
            <a:endParaRPr kumimoji="1" lang="ko-Kore-KR" altLang="en-US" sz="25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64AFE-8C8B-234F-81A1-949B2FA1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endParaRPr kumimoji="1" lang="en-US" altLang="ko-Kore-KR" sz="2400" dirty="0"/>
          </a:p>
          <a:p>
            <a:endParaRPr kumimoji="1" lang="ko-Kore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D6FF7-2CB1-F148-96D9-E43027DB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915" y="1"/>
            <a:ext cx="2814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2"/>
            <a:ext cx="3229803" cy="1350922"/>
          </a:xfrm>
        </p:spPr>
        <p:txBody>
          <a:bodyPr>
            <a:normAutofit/>
          </a:bodyPr>
          <a:lstStyle/>
          <a:p>
            <a:r>
              <a:rPr kumimoji="1" lang="en-US" altLang="ko-KR" sz="2500" dirty="0">
                <a:solidFill>
                  <a:schemeClr val="bg1"/>
                </a:solidFill>
              </a:rPr>
              <a:t>5.</a:t>
            </a:r>
            <a:r>
              <a:rPr kumimoji="1" lang="ko-KR" altLang="en-US" sz="2500" dirty="0">
                <a:solidFill>
                  <a:schemeClr val="bg1"/>
                </a:solidFill>
              </a:rPr>
              <a:t>코드 구현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-&gt;Print </a:t>
            </a:r>
            <a:r>
              <a:rPr kumimoji="1" lang="ko-KR" altLang="en-US" sz="2500" dirty="0">
                <a:solidFill>
                  <a:schemeClr val="bg1"/>
                </a:solidFill>
              </a:rPr>
              <a:t>클래스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(4/5)</a:t>
            </a:r>
            <a:endParaRPr kumimoji="1" lang="ko-Kore-KR" altLang="en-US" sz="2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73C6560-1275-8848-B80B-C8821E5C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01" y="1217608"/>
            <a:ext cx="7534652" cy="39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0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77" y="643486"/>
            <a:ext cx="2369470" cy="2094269"/>
          </a:xfrm>
        </p:spPr>
        <p:txBody>
          <a:bodyPr>
            <a:normAutofit/>
          </a:bodyPr>
          <a:lstStyle/>
          <a:p>
            <a:r>
              <a:rPr kumimoji="1" lang="en-US" altLang="ko-KR" sz="2500" dirty="0">
                <a:solidFill>
                  <a:schemeClr val="bg1"/>
                </a:solidFill>
              </a:rPr>
              <a:t>5.</a:t>
            </a:r>
            <a:r>
              <a:rPr kumimoji="1" lang="ko-KR" altLang="en-US" sz="2500" dirty="0">
                <a:solidFill>
                  <a:schemeClr val="bg1"/>
                </a:solidFill>
              </a:rPr>
              <a:t>코드 구현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-&gt;</a:t>
            </a:r>
            <a:r>
              <a:rPr kumimoji="1" lang="en-US" altLang="ko-KR" sz="2500" dirty="0" err="1">
                <a:solidFill>
                  <a:schemeClr val="bg1"/>
                </a:solidFill>
              </a:rPr>
              <a:t>TennisGame</a:t>
            </a:r>
            <a:r>
              <a:rPr kumimoji="1" lang="en-US" altLang="ko-KR" sz="2500" dirty="0">
                <a:solidFill>
                  <a:schemeClr val="bg1"/>
                </a:solidFill>
              </a:rPr>
              <a:t> </a:t>
            </a:r>
            <a:r>
              <a:rPr kumimoji="1" lang="ko-KR" altLang="en-US" sz="2500" dirty="0">
                <a:solidFill>
                  <a:schemeClr val="bg1"/>
                </a:solidFill>
              </a:rPr>
              <a:t>클래스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ko-KR" altLang="en-US" sz="2500" dirty="0">
                <a:solidFill>
                  <a:schemeClr val="bg1"/>
                </a:solidFill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</a:rPr>
              <a:t>(5/5)</a:t>
            </a:r>
            <a:endParaRPr kumimoji="1" lang="ko-Kore-KR" altLang="en-US" sz="2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EC206E2-C681-374A-A73E-B6FBE7C3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" r="3810"/>
          <a:stretch/>
        </p:blipFill>
        <p:spPr>
          <a:xfrm>
            <a:off x="2734698" y="149716"/>
            <a:ext cx="4532988" cy="60879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9C02E3-544D-6346-B46D-160DBA6F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82" y="38312"/>
            <a:ext cx="442977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DBEB22-65D0-5046-9E9A-CDD0C60E6A1D}"/>
              </a:ext>
            </a:extLst>
          </p:cNvPr>
          <p:cNvSpPr txBox="1"/>
          <p:nvPr/>
        </p:nvSpPr>
        <p:spPr>
          <a:xfrm>
            <a:off x="2602522" y="7420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1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4C7AD0-4925-9A46-ADDB-D8E92B7FEEB4}"/>
              </a:ext>
            </a:extLst>
          </p:cNvPr>
          <p:cNvSpPr txBox="1"/>
          <p:nvPr/>
        </p:nvSpPr>
        <p:spPr>
          <a:xfrm>
            <a:off x="7210491" y="-31577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2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BD090E-8B0D-A544-83EE-DB391EB4B616}"/>
              </a:ext>
            </a:extLst>
          </p:cNvPr>
          <p:cNvGrpSpPr/>
          <p:nvPr/>
        </p:nvGrpSpPr>
        <p:grpSpPr>
          <a:xfrm>
            <a:off x="6858562" y="261246"/>
            <a:ext cx="636268" cy="5858820"/>
            <a:chOff x="7765164" y="873128"/>
            <a:chExt cx="714525" cy="4827090"/>
          </a:xfrm>
        </p:grpSpPr>
        <p:sp>
          <p:nvSpPr>
            <p:cNvPr id="46" name="굽은 화살표[B] 45">
              <a:extLst>
                <a:ext uri="{FF2B5EF4-FFF2-40B4-BE49-F238E27FC236}">
                  <a16:creationId xmlns:a16="http://schemas.microsoft.com/office/drawing/2014/main" id="{431A9D4B-8842-D145-A142-DD5F71221F2C}"/>
                </a:ext>
              </a:extLst>
            </p:cNvPr>
            <p:cNvSpPr/>
            <p:nvPr/>
          </p:nvSpPr>
          <p:spPr>
            <a:xfrm>
              <a:off x="8196308" y="873128"/>
              <a:ext cx="283381" cy="47923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316D-28AA-9544-94EF-3C616E8B16F7}"/>
                </a:ext>
              </a:extLst>
            </p:cNvPr>
            <p:cNvSpPr/>
            <p:nvPr/>
          </p:nvSpPr>
          <p:spPr>
            <a:xfrm>
              <a:off x="7765164" y="5654499"/>
              <a:ext cx="50797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2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13" y="961972"/>
            <a:ext cx="2480111" cy="1471959"/>
          </a:xfrm>
        </p:spPr>
        <p:txBody>
          <a:bodyPr>
            <a:normAutofit fontScale="90000"/>
          </a:bodyPr>
          <a:lstStyle/>
          <a:p>
            <a:br>
              <a:rPr kumimoji="1" lang="en-US" altLang="ko-KR" sz="3200" dirty="0">
                <a:solidFill>
                  <a:srgbClr val="FFFFFF"/>
                </a:solidFill>
              </a:rPr>
            </a:br>
            <a:r>
              <a:rPr kumimoji="1" lang="en-US" altLang="ko-KR" sz="2800" dirty="0">
                <a:solidFill>
                  <a:schemeClr val="bg1"/>
                </a:solidFill>
              </a:rPr>
              <a:t>5.</a:t>
            </a:r>
            <a:r>
              <a:rPr kumimoji="1" lang="ko-KR" altLang="en-US" sz="2800" dirty="0">
                <a:solidFill>
                  <a:schemeClr val="bg1"/>
                </a:solidFill>
              </a:rPr>
              <a:t>코드 구현 </a:t>
            </a:r>
            <a:br>
              <a:rPr kumimoji="1" lang="en-US" altLang="ko-KR" sz="2800" dirty="0">
                <a:solidFill>
                  <a:schemeClr val="bg1"/>
                </a:solidFill>
              </a:rPr>
            </a:br>
            <a:r>
              <a:rPr kumimoji="1" lang="en-US" altLang="ko-KR" sz="2800" dirty="0">
                <a:solidFill>
                  <a:schemeClr val="bg1"/>
                </a:solidFill>
              </a:rPr>
              <a:t>-&gt;</a:t>
            </a:r>
            <a:r>
              <a:rPr kumimoji="1" lang="en-US" altLang="ko-KR" sz="2800" dirty="0" err="1">
                <a:solidFill>
                  <a:schemeClr val="bg1"/>
                </a:solidFill>
              </a:rPr>
              <a:t>TennisGame</a:t>
            </a:r>
            <a:r>
              <a:rPr kumimoji="1" lang="en-US" altLang="ko-KR" sz="2800" dirty="0">
                <a:solidFill>
                  <a:schemeClr val="bg1"/>
                </a:solidFill>
              </a:rPr>
              <a:t> </a:t>
            </a:r>
            <a:r>
              <a:rPr kumimoji="1" lang="ko-KR" altLang="en-US" sz="2800" dirty="0">
                <a:solidFill>
                  <a:schemeClr val="bg1"/>
                </a:solidFill>
              </a:rPr>
              <a:t>클래스 </a:t>
            </a:r>
            <a:br>
              <a:rPr kumimoji="1" lang="en-US" altLang="ko-KR" sz="2800" dirty="0">
                <a:solidFill>
                  <a:schemeClr val="bg1"/>
                </a:solidFill>
              </a:rPr>
            </a:br>
            <a:r>
              <a:rPr kumimoji="1" lang="en-US" altLang="ko-KR" sz="2800" dirty="0">
                <a:solidFill>
                  <a:schemeClr val="bg1"/>
                </a:solidFill>
              </a:rPr>
              <a:t>(5/5)</a:t>
            </a:r>
            <a:endParaRPr kumimoji="1" lang="ko-Kore-KR" altLang="en-US" sz="2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7A2C6-1CAE-074F-8E1C-75094077C97D}"/>
              </a:ext>
            </a:extLst>
          </p:cNvPr>
          <p:cNvSpPr txBox="1"/>
          <p:nvPr/>
        </p:nvSpPr>
        <p:spPr>
          <a:xfrm>
            <a:off x="3127814" y="-81671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3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2307F0-BE4B-F342-941C-08AB63971790}"/>
              </a:ext>
            </a:extLst>
          </p:cNvPr>
          <p:cNvSpPr txBox="1"/>
          <p:nvPr/>
        </p:nvSpPr>
        <p:spPr>
          <a:xfrm>
            <a:off x="7521598" y="-41002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4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22B7D7-EF3D-C648-81E6-61EDACAA6308}"/>
              </a:ext>
            </a:extLst>
          </p:cNvPr>
          <p:cNvGrpSpPr/>
          <p:nvPr/>
        </p:nvGrpSpPr>
        <p:grpSpPr>
          <a:xfrm>
            <a:off x="7381067" y="120843"/>
            <a:ext cx="636268" cy="6566661"/>
            <a:chOff x="7765164" y="873128"/>
            <a:chExt cx="714525" cy="4827090"/>
          </a:xfrm>
        </p:grpSpPr>
        <p:sp>
          <p:nvSpPr>
            <p:cNvPr id="23" name="굽은 화살표[B] 22">
              <a:extLst>
                <a:ext uri="{FF2B5EF4-FFF2-40B4-BE49-F238E27FC236}">
                  <a16:creationId xmlns:a16="http://schemas.microsoft.com/office/drawing/2014/main" id="{7FB7097C-3268-4840-B93B-EAB9BE1DA2F3}"/>
                </a:ext>
              </a:extLst>
            </p:cNvPr>
            <p:cNvSpPr/>
            <p:nvPr/>
          </p:nvSpPr>
          <p:spPr>
            <a:xfrm>
              <a:off x="8196308" y="873128"/>
              <a:ext cx="283381" cy="47923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4385FB1-03A4-7F46-A5E9-AE06C2F07AFE}"/>
                </a:ext>
              </a:extLst>
            </p:cNvPr>
            <p:cNvSpPr/>
            <p:nvPr/>
          </p:nvSpPr>
          <p:spPr>
            <a:xfrm>
              <a:off x="7765164" y="5654499"/>
              <a:ext cx="50797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A041A57E-0F3E-AC4D-8A9A-A7395322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07" y="0"/>
            <a:ext cx="4131139" cy="6858000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AE564719-ACFC-494A-8D96-9ED5EE70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37" y="26624"/>
            <a:ext cx="3719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34" y="693119"/>
            <a:ext cx="2573132" cy="2117252"/>
          </a:xfrm>
        </p:spPr>
        <p:txBody>
          <a:bodyPr>
            <a:normAutofit/>
          </a:bodyPr>
          <a:lstStyle/>
          <a:p>
            <a:br>
              <a:rPr kumimoji="1" lang="en-US" altLang="ko-KR" sz="3200" dirty="0">
                <a:solidFill>
                  <a:srgbClr val="FFFFFF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5.</a:t>
            </a:r>
            <a:r>
              <a:rPr kumimoji="1" lang="ko-KR" altLang="en-US" sz="2500" dirty="0">
                <a:solidFill>
                  <a:schemeClr val="bg1"/>
                </a:solidFill>
              </a:rPr>
              <a:t>코드 구현 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en-US" altLang="ko-KR" sz="2500" dirty="0">
                <a:solidFill>
                  <a:schemeClr val="bg1"/>
                </a:solidFill>
              </a:rPr>
              <a:t>-&gt;</a:t>
            </a:r>
            <a:r>
              <a:rPr kumimoji="1" lang="en-US" altLang="ko-KR" sz="2500" dirty="0" err="1">
                <a:solidFill>
                  <a:schemeClr val="bg1"/>
                </a:solidFill>
              </a:rPr>
              <a:t>TennisGame</a:t>
            </a:r>
            <a:r>
              <a:rPr kumimoji="1" lang="en-US" altLang="ko-KR" sz="2500" dirty="0">
                <a:solidFill>
                  <a:schemeClr val="bg1"/>
                </a:solidFill>
              </a:rPr>
              <a:t> </a:t>
            </a:r>
            <a:r>
              <a:rPr kumimoji="1" lang="ko-KR" altLang="en-US" sz="2500" dirty="0">
                <a:solidFill>
                  <a:schemeClr val="bg1"/>
                </a:solidFill>
              </a:rPr>
              <a:t>클래스</a:t>
            </a:r>
            <a:br>
              <a:rPr kumimoji="1" lang="en-US" altLang="ko-KR" sz="2500" dirty="0">
                <a:solidFill>
                  <a:schemeClr val="bg1"/>
                </a:solidFill>
              </a:rPr>
            </a:br>
            <a:r>
              <a:rPr kumimoji="1" lang="ko-KR" altLang="en-US" sz="2500" dirty="0">
                <a:solidFill>
                  <a:schemeClr val="bg1"/>
                </a:solidFill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</a:rPr>
              <a:t>(5/5)</a:t>
            </a:r>
            <a:endParaRPr kumimoji="1" lang="ko-Kore-KR" altLang="en-US" sz="25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F94CE6F-64C3-224F-B0D0-6A79BDB5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59" y="-14719"/>
            <a:ext cx="3978095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1002F5-9E8D-3745-ABC3-76EA72FE1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" r="3922"/>
          <a:stretch/>
        </p:blipFill>
        <p:spPr>
          <a:xfrm>
            <a:off x="2723541" y="-14719"/>
            <a:ext cx="4537510" cy="68331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D1AF02-5C05-4F4B-BE8D-38C3A0EBF878}"/>
              </a:ext>
            </a:extLst>
          </p:cNvPr>
          <p:cNvSpPr txBox="1"/>
          <p:nvPr/>
        </p:nvSpPr>
        <p:spPr>
          <a:xfrm>
            <a:off x="2340180" y="-52663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5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370B1-CB56-4C4F-876A-4AB04C282151}"/>
              </a:ext>
            </a:extLst>
          </p:cNvPr>
          <p:cNvSpPr txBox="1"/>
          <p:nvPr/>
        </p:nvSpPr>
        <p:spPr>
          <a:xfrm>
            <a:off x="7629749" y="-70430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6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F90667-72A0-B44E-865E-6245A10007E8}"/>
              </a:ext>
            </a:extLst>
          </p:cNvPr>
          <p:cNvGrpSpPr/>
          <p:nvPr/>
        </p:nvGrpSpPr>
        <p:grpSpPr>
          <a:xfrm>
            <a:off x="6851331" y="39545"/>
            <a:ext cx="636268" cy="6622478"/>
            <a:chOff x="7765164" y="873128"/>
            <a:chExt cx="714525" cy="4827090"/>
          </a:xfrm>
        </p:grpSpPr>
        <p:sp>
          <p:nvSpPr>
            <p:cNvPr id="23" name="굽은 화살표[B] 22">
              <a:extLst>
                <a:ext uri="{FF2B5EF4-FFF2-40B4-BE49-F238E27FC236}">
                  <a16:creationId xmlns:a16="http://schemas.microsoft.com/office/drawing/2014/main" id="{8119E48F-FEBC-8C43-81BE-EF323AC0C006}"/>
                </a:ext>
              </a:extLst>
            </p:cNvPr>
            <p:cNvSpPr/>
            <p:nvPr/>
          </p:nvSpPr>
          <p:spPr>
            <a:xfrm>
              <a:off x="8196308" y="873128"/>
              <a:ext cx="283381" cy="47923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A2C2D6-A4E9-7546-A9EE-61467BFF943B}"/>
                </a:ext>
              </a:extLst>
            </p:cNvPr>
            <p:cNvSpPr/>
            <p:nvPr/>
          </p:nvSpPr>
          <p:spPr>
            <a:xfrm>
              <a:off x="7765164" y="5654499"/>
              <a:ext cx="50797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778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E8093-4EE9-4F45-8B56-C9A48BD6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6" y="906318"/>
            <a:ext cx="2312208" cy="2064414"/>
          </a:xfrm>
        </p:spPr>
        <p:txBody>
          <a:bodyPr>
            <a:normAutofit/>
          </a:bodyPr>
          <a:lstStyle/>
          <a:p>
            <a:br>
              <a:rPr kumimoji="1" lang="en-US" altLang="ko-KR" sz="2500" dirty="0">
                <a:solidFill>
                  <a:srgbClr val="FFFFFF"/>
                </a:solidFill>
              </a:rPr>
            </a:br>
            <a:r>
              <a:rPr kumimoji="1" lang="en-US" altLang="ko-KR" sz="2500" dirty="0">
                <a:solidFill>
                  <a:srgbClr val="FFFFFF"/>
                </a:solidFill>
              </a:rPr>
              <a:t>5.</a:t>
            </a:r>
            <a:r>
              <a:rPr kumimoji="1" lang="ko-KR" altLang="en-US" sz="2500" dirty="0">
                <a:solidFill>
                  <a:srgbClr val="FFFFFF"/>
                </a:solidFill>
              </a:rPr>
              <a:t>코드 구현 </a:t>
            </a:r>
            <a:br>
              <a:rPr kumimoji="1" lang="en-US" altLang="ko-KR" sz="2500" dirty="0">
                <a:solidFill>
                  <a:srgbClr val="FFFFFF"/>
                </a:solidFill>
              </a:rPr>
            </a:br>
            <a:r>
              <a:rPr kumimoji="1" lang="en-US" altLang="ko-KR" sz="2500" dirty="0">
                <a:solidFill>
                  <a:srgbClr val="FFFFFF"/>
                </a:solidFill>
              </a:rPr>
              <a:t>-&gt;</a:t>
            </a:r>
            <a:r>
              <a:rPr kumimoji="1" lang="en-US" altLang="ko-KR" sz="2500" dirty="0" err="1">
                <a:solidFill>
                  <a:srgbClr val="FFFFFF"/>
                </a:solidFill>
              </a:rPr>
              <a:t>TennisGame</a:t>
            </a:r>
            <a:r>
              <a:rPr kumimoji="1" lang="en-US" altLang="ko-KR" sz="2500" dirty="0">
                <a:solidFill>
                  <a:srgbClr val="FFFFFF"/>
                </a:solidFill>
              </a:rPr>
              <a:t> </a:t>
            </a:r>
            <a:r>
              <a:rPr kumimoji="1" lang="ko-KR" altLang="en-US" sz="2500" dirty="0">
                <a:solidFill>
                  <a:srgbClr val="FFFFFF"/>
                </a:solidFill>
              </a:rPr>
              <a:t>클래스</a:t>
            </a:r>
            <a:br>
              <a:rPr kumimoji="1" lang="en-US" altLang="ko-KR" sz="2500" dirty="0">
                <a:solidFill>
                  <a:srgbClr val="FFFFFF"/>
                </a:solidFill>
              </a:rPr>
            </a:br>
            <a:r>
              <a:rPr kumimoji="1" lang="ko-KR" altLang="en-US" sz="2500" dirty="0">
                <a:solidFill>
                  <a:srgbClr val="FFFFFF"/>
                </a:solidFill>
              </a:rPr>
              <a:t> </a:t>
            </a:r>
            <a:r>
              <a:rPr kumimoji="1" lang="en-US" altLang="ko-KR" sz="2500" dirty="0">
                <a:solidFill>
                  <a:srgbClr val="FFFFFF"/>
                </a:solidFill>
              </a:rPr>
              <a:t>(5/5)</a:t>
            </a:r>
            <a:endParaRPr kumimoji="1" lang="ko-Kore-KR" altLang="en-US" sz="25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64AFE-8C8B-234F-81A1-949B2FA1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endParaRPr kumimoji="1" lang="en-US" altLang="ko-Kore-KR" sz="2400">
              <a:solidFill>
                <a:srgbClr val="FEFFFF"/>
              </a:solidFill>
            </a:endParaRPr>
          </a:p>
          <a:p>
            <a:endParaRPr kumimoji="1" lang="ko-Kore-KR" altLang="en-US" sz="2400">
              <a:solidFill>
                <a:srgbClr val="FE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23B6F-4FE8-B34F-9EF5-DB0C2B36139C}"/>
              </a:ext>
            </a:extLst>
          </p:cNvPr>
          <p:cNvSpPr txBox="1"/>
          <p:nvPr/>
        </p:nvSpPr>
        <p:spPr>
          <a:xfrm>
            <a:off x="5640779" y="2974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EF7508C-13E9-FF4A-969F-37C4FD89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51" y="189730"/>
            <a:ext cx="4980641" cy="6668269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06648EE-DC6E-7C4A-9282-C88FD357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" t="1073" r="6758" b="1"/>
          <a:stretch/>
        </p:blipFill>
        <p:spPr>
          <a:xfrm>
            <a:off x="7630042" y="154499"/>
            <a:ext cx="4034251" cy="52516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2D0A3E-12E6-3B4E-8347-1F12857C5659}"/>
              </a:ext>
            </a:extLst>
          </p:cNvPr>
          <p:cNvSpPr txBox="1"/>
          <p:nvPr/>
        </p:nvSpPr>
        <p:spPr>
          <a:xfrm>
            <a:off x="2168190" y="47518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7</a:t>
            </a:r>
            <a:r>
              <a:rPr kumimoji="1" lang="ko-KR" altLang="en-US" b="1" i="1" dirty="0">
                <a:solidFill>
                  <a:srgbClr val="FF0000"/>
                </a:solidFill>
              </a:rPr>
              <a:t> 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BE548-559F-7241-A236-3867FCFB0A7C}"/>
              </a:ext>
            </a:extLst>
          </p:cNvPr>
          <p:cNvSpPr txBox="1"/>
          <p:nvPr/>
        </p:nvSpPr>
        <p:spPr>
          <a:xfrm>
            <a:off x="7105264" y="9781"/>
            <a:ext cx="5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rgbClr val="FF0000"/>
                </a:solidFill>
              </a:rPr>
              <a:t>8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D0139F-2ECC-4748-B995-5A322FF678E5}"/>
              </a:ext>
            </a:extLst>
          </p:cNvPr>
          <p:cNvGrpSpPr/>
          <p:nvPr/>
        </p:nvGrpSpPr>
        <p:grpSpPr>
          <a:xfrm>
            <a:off x="7021160" y="141357"/>
            <a:ext cx="532724" cy="6716643"/>
            <a:chOff x="7765164" y="873128"/>
            <a:chExt cx="714525" cy="4827090"/>
          </a:xfrm>
        </p:grpSpPr>
        <p:sp>
          <p:nvSpPr>
            <p:cNvPr id="22" name="굽은 화살표[B] 21">
              <a:extLst>
                <a:ext uri="{FF2B5EF4-FFF2-40B4-BE49-F238E27FC236}">
                  <a16:creationId xmlns:a16="http://schemas.microsoft.com/office/drawing/2014/main" id="{9C5147EA-8068-744F-B800-AB91A077DB8E}"/>
                </a:ext>
              </a:extLst>
            </p:cNvPr>
            <p:cNvSpPr/>
            <p:nvPr/>
          </p:nvSpPr>
          <p:spPr>
            <a:xfrm>
              <a:off x="8196308" y="873128"/>
              <a:ext cx="283381" cy="47923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BA8FD05-3330-B044-8252-56A423B09CB6}"/>
                </a:ext>
              </a:extLst>
            </p:cNvPr>
            <p:cNvSpPr/>
            <p:nvPr/>
          </p:nvSpPr>
          <p:spPr>
            <a:xfrm>
              <a:off x="7765164" y="5654499"/>
              <a:ext cx="50797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326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33B2A-B9AB-C948-985F-4FEDFA47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>
                <a:solidFill>
                  <a:schemeClr val="tx2"/>
                </a:solidFill>
              </a:rPr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A7EDAEA-334F-6079-E822-2631CBA1C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6489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432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4" name="내용 개체 틀 2">
            <a:extLst>
              <a:ext uri="{FF2B5EF4-FFF2-40B4-BE49-F238E27FC236}">
                <a16:creationId xmlns:a16="http://schemas.microsoft.com/office/drawing/2014/main" id="{37203BE3-92F9-FC6E-1AFE-CB7F04084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644598"/>
              </p:ext>
            </p:extLst>
          </p:nvPr>
        </p:nvGraphicFramePr>
        <p:xfrm>
          <a:off x="478984" y="1712895"/>
          <a:ext cx="10953845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2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C0CF5-1DE4-7D4D-B5B2-B8029EEDAEF2}"/>
              </a:ext>
            </a:extLst>
          </p:cNvPr>
          <p:cNvSpPr txBox="1"/>
          <p:nvPr/>
        </p:nvSpPr>
        <p:spPr>
          <a:xfrm>
            <a:off x="2187900" y="494392"/>
            <a:ext cx="473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chemeClr val="tx2"/>
                </a:solidFill>
              </a:rPr>
              <a:t>6</a:t>
            </a:r>
            <a:r>
              <a:rPr kumimoji="1" lang="en-US" altLang="ko-KR" sz="2800" dirty="0">
                <a:solidFill>
                  <a:schemeClr val="tx2"/>
                </a:solidFill>
              </a:rPr>
              <a:t>.</a:t>
            </a:r>
            <a:r>
              <a:rPr kumimoji="1" lang="ko-KR" altLang="en-US" sz="2800" dirty="0">
                <a:solidFill>
                  <a:schemeClr val="tx2"/>
                </a:solidFill>
              </a:rPr>
              <a:t>소감 한 줄</a:t>
            </a:r>
            <a:endParaRPr kumimoji="1" lang="ko-Kore-KR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D50BF1B-C465-1242-A8EC-41E3D7D6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0950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363E2-C4E7-A746-991B-3E58DE8D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chemeClr val="tx2"/>
                </a:solidFill>
              </a:rPr>
              <a:t>1</a:t>
            </a:r>
            <a:r>
              <a:rPr kumimoji="1" lang="en-US" altLang="ko-KR" sz="3600" b="1" dirty="0">
                <a:solidFill>
                  <a:schemeClr val="tx2"/>
                </a:solidFill>
              </a:rPr>
              <a:t>.</a:t>
            </a:r>
            <a:r>
              <a:rPr kumimoji="1" lang="ko-Kore-KR" altLang="en-US" sz="3600" b="1" dirty="0">
                <a:solidFill>
                  <a:schemeClr val="tx2"/>
                </a:solidFill>
              </a:rPr>
              <a:t>테니스</a:t>
            </a:r>
            <a:r>
              <a:rPr kumimoji="1" lang="ko-KR" altLang="en-US" sz="3600" b="1" dirty="0">
                <a:solidFill>
                  <a:schemeClr val="tx2"/>
                </a:solidFill>
              </a:rPr>
              <a:t> 란</a:t>
            </a:r>
            <a:r>
              <a:rPr kumimoji="1" lang="en-US" altLang="ko-KR" sz="3600" b="1" dirty="0">
                <a:solidFill>
                  <a:schemeClr val="tx2"/>
                </a:solidFill>
              </a:rPr>
              <a:t>?</a:t>
            </a:r>
            <a:endParaRPr kumimoji="1" lang="ko-Kore-KR" altLang="en-US" sz="3600" b="1" dirty="0">
              <a:solidFill>
                <a:schemeClr val="tx2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CF02EF9F-75C6-B84D-95D2-366EA57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7" y="2347757"/>
            <a:ext cx="5436263" cy="382158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2867D7B-655A-0D43-A0FF-236A4A83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13" y="2442172"/>
            <a:ext cx="5293611" cy="363275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39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0CB38B48-2A8C-F349-8D44-2F7EC67F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1" y="2253343"/>
            <a:ext cx="5436263" cy="382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63E2-C4E7-A746-991B-3E58DE8D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kumimoji="1" lang="en-US" altLang="ko-Kore-KR" b="1" dirty="0">
                <a:solidFill>
                  <a:schemeClr val="tx2"/>
                </a:solidFill>
              </a:rPr>
              <a:t>2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r>
              <a:rPr kumimoji="1" lang="ko-Kore-KR" altLang="en-US" b="1" dirty="0">
                <a:solidFill>
                  <a:schemeClr val="tx2"/>
                </a:solidFill>
              </a:rPr>
              <a:t>시설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64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B0D39D-16EB-ED4B-A2B4-8ACF7E06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50" y="877824"/>
            <a:ext cx="2512907" cy="5102352"/>
          </a:xfrm>
          <a:prstGeom prst="rect">
            <a:avLst/>
          </a:prstGeom>
          <a:effectLst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679B3-5603-A144-849B-65E93325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293" y="2194757"/>
            <a:ext cx="6977420" cy="3785419"/>
          </a:xfrm>
        </p:spPr>
        <p:txBody>
          <a:bodyPr>
            <a:normAutofit/>
          </a:bodyPr>
          <a:lstStyle/>
          <a:p>
            <a:r>
              <a:rPr lang="ko-KR" altLang="en-US" sz="1900" dirty="0"/>
              <a:t>코트는 세로 </a:t>
            </a:r>
            <a:r>
              <a:rPr lang="en-US" altLang="ko-KR" sz="1900" dirty="0"/>
              <a:t>23.77</a:t>
            </a:r>
            <a:r>
              <a:rPr lang="en" altLang="ko-Kore-KR" sz="1900" dirty="0"/>
              <a:t>m, </a:t>
            </a:r>
            <a:r>
              <a:rPr lang="ko-KR" altLang="en-US" sz="1900" dirty="0"/>
              <a:t>가로 </a:t>
            </a:r>
            <a:r>
              <a:rPr lang="en-US" altLang="ko-KR" sz="1900" dirty="0"/>
              <a:t>8.23</a:t>
            </a:r>
            <a:r>
              <a:rPr lang="en" altLang="ko-Kore-KR" sz="1900" dirty="0"/>
              <a:t>m</a:t>
            </a:r>
            <a:r>
              <a:rPr lang="ko-KR" altLang="en-US" sz="1900" dirty="0"/>
              <a:t>의 직사각형으로 구성</a:t>
            </a:r>
            <a:endParaRPr lang="en-US" altLang="ko-KR" sz="1900" dirty="0"/>
          </a:p>
          <a:p>
            <a:r>
              <a:rPr lang="en-US" altLang="ko-KR" sz="1900" dirty="0"/>
              <a:t> </a:t>
            </a:r>
            <a:r>
              <a:rPr lang="ko-KR" altLang="en-US" sz="1900" dirty="0"/>
              <a:t>코트는 네트를 중심으로 </a:t>
            </a:r>
            <a:r>
              <a:rPr lang="en-US" altLang="ko-KR" sz="1900" dirty="0"/>
              <a:t>2</a:t>
            </a:r>
            <a:r>
              <a:rPr lang="ko-KR" altLang="en-US" sz="1900" dirty="0"/>
              <a:t>등분되며 네트는 지름 </a:t>
            </a:r>
            <a:r>
              <a:rPr lang="en-US" altLang="ko-KR" sz="1900" dirty="0"/>
              <a:t>0.8</a:t>
            </a:r>
            <a:r>
              <a:rPr lang="en" altLang="ko-Kore-KR" sz="1900" dirty="0"/>
              <a:t>cm </a:t>
            </a:r>
            <a:r>
              <a:rPr lang="ko-KR" altLang="en-US" sz="1900" dirty="0"/>
              <a:t>이하의 코드나 메탈 케이블로 매달며</a:t>
            </a:r>
            <a:r>
              <a:rPr lang="en-US" altLang="ko-KR" sz="1900" dirty="0"/>
              <a:t>, </a:t>
            </a:r>
            <a:r>
              <a:rPr lang="ko-KR" altLang="en-US" sz="1900" dirty="0"/>
              <a:t>그 양쪽 끝은 지름 </a:t>
            </a:r>
            <a:r>
              <a:rPr lang="en-US" altLang="ko-KR" sz="1900" dirty="0"/>
              <a:t>15</a:t>
            </a:r>
            <a:r>
              <a:rPr lang="en" altLang="ko-Kore-KR" sz="1900" dirty="0"/>
              <a:t>cm</a:t>
            </a:r>
            <a:r>
              <a:rPr lang="ko-KR" altLang="en-US" sz="1900" dirty="0"/>
              <a:t>이하인 두 개의 포스트 위를 넘겨서 맨다</a:t>
            </a:r>
            <a:r>
              <a:rPr lang="en-US" altLang="ko-KR" sz="1900" dirty="0"/>
              <a:t>.(</a:t>
            </a:r>
            <a:r>
              <a:rPr lang="ko-KR" altLang="en-US" sz="1900" dirty="0"/>
              <a:t> 포스트는 네트 코드 위보다 </a:t>
            </a:r>
            <a:r>
              <a:rPr lang="en-US" altLang="ko-KR" sz="1900" dirty="0"/>
              <a:t>2.5</a:t>
            </a:r>
            <a:r>
              <a:rPr lang="en" altLang="ko-Kore-KR" sz="1900" dirty="0"/>
              <a:t>cm</a:t>
            </a:r>
            <a:r>
              <a:rPr lang="ko-KR" altLang="en-US" sz="1900" dirty="0"/>
              <a:t>이하 제한</a:t>
            </a:r>
            <a:r>
              <a:rPr lang="en-US" altLang="ko-KR" sz="1900" dirty="0"/>
              <a:t>)</a:t>
            </a:r>
          </a:p>
          <a:p>
            <a:r>
              <a:rPr lang="ko-KR" altLang="en-US" sz="1900" dirty="0"/>
              <a:t>포스트의 위치는 양 사이드라인으로부터 </a:t>
            </a:r>
            <a:r>
              <a:rPr lang="en-US" altLang="ko-KR" sz="1900" dirty="0"/>
              <a:t>0.0914</a:t>
            </a:r>
            <a:r>
              <a:rPr lang="en" altLang="ko-Kore-KR" sz="1900" dirty="0"/>
              <a:t>m </a:t>
            </a:r>
            <a:r>
              <a:rPr lang="ko-KR" altLang="en-US" sz="1900" dirty="0"/>
              <a:t>바깥쪽에 위치하며</a:t>
            </a:r>
            <a:r>
              <a:rPr lang="en-US" altLang="ko-KR" sz="1900" dirty="0"/>
              <a:t>, </a:t>
            </a:r>
            <a:r>
              <a:rPr lang="ko-KR" altLang="en-US" sz="1900" dirty="0"/>
              <a:t>포스트의 높이는 코트의 윗부분으로 </a:t>
            </a:r>
            <a:r>
              <a:rPr lang="ko-KR" altLang="en-US" sz="1900" dirty="0" err="1"/>
              <a:t>부터</a:t>
            </a:r>
            <a:r>
              <a:rPr lang="ko-KR" altLang="en-US" sz="1900" dirty="0"/>
              <a:t> </a:t>
            </a:r>
            <a:r>
              <a:rPr lang="en-US" altLang="ko-KR" sz="1900" dirty="0"/>
              <a:t>1.07</a:t>
            </a:r>
            <a:r>
              <a:rPr lang="en" altLang="ko-Kore-KR" sz="1900" dirty="0"/>
              <a:t>m </a:t>
            </a:r>
          </a:p>
          <a:p>
            <a:r>
              <a:rPr lang="ko-KR" altLang="en-US" sz="1900" dirty="0"/>
              <a:t>복식 코트에서 단식 경기를 할 때는 지름 </a:t>
            </a:r>
            <a:r>
              <a:rPr lang="en-US" altLang="ko-KR" sz="1900" dirty="0"/>
              <a:t>7.5</a:t>
            </a:r>
            <a:r>
              <a:rPr lang="en" altLang="ko-Kore-KR" sz="1900" dirty="0"/>
              <a:t>cm </a:t>
            </a:r>
            <a:r>
              <a:rPr lang="ko-KR" altLang="en-US" sz="1900" dirty="0"/>
              <a:t>이하의 </a:t>
            </a:r>
            <a:r>
              <a:rPr lang="ko-KR" altLang="en-US" sz="1900" dirty="0" err="1"/>
              <a:t>싱글스</a:t>
            </a:r>
            <a:r>
              <a:rPr lang="ko-KR" altLang="en-US" sz="1900" dirty="0"/>
              <a:t> 스틱 </a:t>
            </a:r>
            <a:r>
              <a:rPr lang="en-US" altLang="ko-KR" sz="1900" dirty="0"/>
              <a:t>2</a:t>
            </a:r>
            <a:r>
              <a:rPr lang="ko-KR" altLang="en-US" sz="1900" dirty="0"/>
              <a:t>개를 </a:t>
            </a:r>
            <a:r>
              <a:rPr lang="en-US" altLang="ko-KR" sz="1900" dirty="0"/>
              <a:t>1.07</a:t>
            </a:r>
            <a:r>
              <a:rPr lang="en" altLang="ko-Kore-KR" sz="1900" dirty="0"/>
              <a:t>m </a:t>
            </a:r>
            <a:r>
              <a:rPr lang="ko-KR" altLang="en-US" sz="1900" dirty="0"/>
              <a:t>좁히고</a:t>
            </a:r>
            <a:r>
              <a:rPr lang="en-US" altLang="ko-KR" sz="1900" dirty="0"/>
              <a:t>.</a:t>
            </a:r>
            <a:r>
              <a:rPr lang="ko-KR" altLang="en-US" sz="1900" dirty="0"/>
              <a:t>   단식사이드라인으로부터 </a:t>
            </a:r>
            <a:r>
              <a:rPr lang="en-US" altLang="ko-KR" sz="1900" dirty="0"/>
              <a:t>0.914</a:t>
            </a:r>
            <a:r>
              <a:rPr lang="en" altLang="ko-Kore-KR" sz="1900" dirty="0"/>
              <a:t>m </a:t>
            </a:r>
            <a:r>
              <a:rPr lang="ko-KR" altLang="en-US" sz="1900" dirty="0"/>
              <a:t>바깥쪽에 설치</a:t>
            </a:r>
            <a:endParaRPr lang="en-US" altLang="ko-KR" sz="1900" dirty="0"/>
          </a:p>
          <a:p>
            <a:r>
              <a:rPr lang="ko-KR" altLang="en-US" sz="1900" dirty="0"/>
              <a:t>네트 중앙의 높이는 </a:t>
            </a:r>
            <a:r>
              <a:rPr lang="en-US" altLang="ko-KR" sz="1900" dirty="0"/>
              <a:t>0.914</a:t>
            </a:r>
            <a:r>
              <a:rPr lang="en" altLang="ko-Kore-KR" sz="1900" dirty="0"/>
              <a:t>m</a:t>
            </a:r>
            <a:r>
              <a:rPr lang="ko-KR" altLang="en-US" sz="1900" dirty="0"/>
              <a:t>이며</a:t>
            </a:r>
            <a:r>
              <a:rPr lang="en-US" altLang="ko-KR" sz="1900" dirty="0"/>
              <a:t>, </a:t>
            </a:r>
            <a:r>
              <a:rPr lang="ko-KR" altLang="en-US" sz="1900" dirty="0"/>
              <a:t>그 이하로 너비 </a:t>
            </a:r>
            <a:r>
              <a:rPr lang="en-US" altLang="ko-KR" sz="1900" dirty="0"/>
              <a:t>5</a:t>
            </a:r>
            <a:r>
              <a:rPr lang="en" altLang="ko-Kore-KR" sz="1900" dirty="0"/>
              <a:t>cm </a:t>
            </a:r>
            <a:r>
              <a:rPr lang="ko-KR" altLang="en-US" sz="1900" dirty="0"/>
              <a:t>이하의 흰색 밴드로 씌워야 한다</a:t>
            </a:r>
            <a:r>
              <a:rPr lang="en-US" altLang="ko-KR" sz="1900" dirty="0"/>
              <a:t>.</a:t>
            </a:r>
          </a:p>
          <a:p>
            <a:endParaRPr kumimoji="1" lang="ko-Kore-KR" altLang="en-US" sz="19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5417126" y="954691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47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2A6A2E-6C92-B64D-B55C-1A9262E1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kumimoji="1" lang="en-US" altLang="ko-Kore-KR" sz="3600" b="1" dirty="0">
                <a:solidFill>
                  <a:schemeClr val="tx2"/>
                </a:solidFill>
              </a:rPr>
              <a:t>2</a:t>
            </a:r>
            <a:r>
              <a:rPr kumimoji="1" lang="en-US" altLang="ko-KR" sz="3600" b="1" dirty="0">
                <a:solidFill>
                  <a:schemeClr val="tx2"/>
                </a:solidFill>
              </a:rPr>
              <a:t>.</a:t>
            </a:r>
            <a:r>
              <a:rPr kumimoji="1" lang="ko-Kore-KR" altLang="en-US" sz="3600" b="1" dirty="0">
                <a:solidFill>
                  <a:schemeClr val="tx2"/>
                </a:solidFill>
              </a:rPr>
              <a:t>테니스</a:t>
            </a:r>
            <a:r>
              <a:rPr kumimoji="1" lang="ko-KR" altLang="en-US" sz="3600" b="1" dirty="0">
                <a:solidFill>
                  <a:schemeClr val="tx2"/>
                </a:solidFill>
              </a:rPr>
              <a:t> 규칙 및 </a:t>
            </a:r>
            <a:r>
              <a:rPr kumimoji="1" lang="ko-KR" altLang="en-US" sz="3600" b="1" dirty="0" err="1">
                <a:solidFill>
                  <a:schemeClr val="tx2"/>
                </a:solidFill>
              </a:rPr>
              <a:t>점수체계</a:t>
            </a:r>
            <a:endParaRPr kumimoji="1" lang="ko-Kore-KR" altLang="en-US" sz="3600" b="1" dirty="0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D0B8F38-1F04-694A-AC26-1B68572C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92" y="1"/>
            <a:ext cx="6183472" cy="685799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A97169D-2898-1F44-A6A7-9B3C85B8D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72" y="2641250"/>
            <a:ext cx="424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8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owchart: Document 8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363E2-C4E7-A746-991B-3E58DE8D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ore-KR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3.UML</a:t>
            </a:r>
            <a:r>
              <a:rPr kumimoji="1" lang="en-US" altLang="ko-KR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클래스 다이어그램 </a:t>
            </a:r>
            <a:endParaRPr kumimoji="1" lang="en-US" alt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ADF15-38C3-7340-926B-D8EAA726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35" y="182563"/>
            <a:ext cx="4718997" cy="649287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10405260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7033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570D7B-0A0E-B141-95FB-8BC0BD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ko-KR" sz="2400" dirty="0">
                <a:solidFill>
                  <a:srgbClr val="FFFFFF"/>
                </a:solidFill>
              </a:rPr>
              <a:t>4. </a:t>
            </a:r>
            <a:r>
              <a:rPr kumimoji="1" lang="ko-KR" altLang="en-US" sz="2400" dirty="0">
                <a:solidFill>
                  <a:srgbClr val="FFFFFF"/>
                </a:solidFill>
              </a:rPr>
              <a:t>순서도</a:t>
            </a:r>
            <a:br>
              <a:rPr kumimoji="1" lang="en-US" altLang="ko-KR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ko-KR" alt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</a:t>
            </a:r>
            <a:r>
              <a:rPr kumimoji="1" lang="en-US" alt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→</a:t>
            </a:r>
            <a:r>
              <a:rPr kumimoji="1" lang="en-US" altLang="ko-KR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전체적인 그림</a:t>
            </a:r>
            <a:br>
              <a:rPr kumimoji="1" lang="en-US" altLang="ko-Kore-KR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ore-KR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</a:t>
            </a:r>
            <a:endParaRPr lang="en-US" alt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F9DD9-A456-4341-9FE9-88D20B9D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261"/>
            <a:ext cx="12192000" cy="6458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D59806-68ED-5542-BF75-C2F627B4435D}"/>
              </a:ext>
            </a:extLst>
          </p:cNvPr>
          <p:cNvSpPr txBox="1"/>
          <p:nvPr/>
        </p:nvSpPr>
        <p:spPr>
          <a:xfrm>
            <a:off x="1302785" y="2217337"/>
            <a:ext cx="5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1A01B-6E37-B948-8AB9-48CA0C3817B9}"/>
              </a:ext>
            </a:extLst>
          </p:cNvPr>
          <p:cNvSpPr txBox="1"/>
          <p:nvPr/>
        </p:nvSpPr>
        <p:spPr>
          <a:xfrm>
            <a:off x="4745001" y="2217337"/>
            <a:ext cx="5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D57D9-D0B2-A640-9BE4-19F495EA6F21}"/>
              </a:ext>
            </a:extLst>
          </p:cNvPr>
          <p:cNvSpPr txBox="1"/>
          <p:nvPr/>
        </p:nvSpPr>
        <p:spPr>
          <a:xfrm>
            <a:off x="7719988" y="2278240"/>
            <a:ext cx="5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DE245-75C7-4F4D-94A6-45D6DCDD3B0D}"/>
              </a:ext>
            </a:extLst>
          </p:cNvPr>
          <p:cNvSpPr txBox="1"/>
          <p:nvPr/>
        </p:nvSpPr>
        <p:spPr>
          <a:xfrm>
            <a:off x="10580045" y="2291220"/>
            <a:ext cx="5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4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2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570D7B-0A0E-B141-95FB-8BC0BD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800" dirty="0">
                <a:solidFill>
                  <a:srgbClr val="FFFFFF"/>
                </a:solidFill>
              </a:rPr>
              <a:t>4. </a:t>
            </a:r>
            <a:r>
              <a:rPr kumimoji="1" lang="ko-KR" altLang="en-US" sz="2800" dirty="0">
                <a:solidFill>
                  <a:srgbClr val="FFFFFF"/>
                </a:solidFill>
              </a:rPr>
              <a:t>순서도</a:t>
            </a:r>
            <a:br>
              <a:rPr kumimoji="1" lang="en-US" altLang="ko-KR" sz="2800" dirty="0">
                <a:solidFill>
                  <a:srgbClr val="FFFFFF"/>
                </a:solidFill>
              </a:rPr>
            </a:br>
            <a:br>
              <a:rPr kumimoji="1" lang="en-US" altLang="ko-KR" sz="2800" dirty="0">
                <a:solidFill>
                  <a:srgbClr val="FFFFFF"/>
                </a:solidFill>
              </a:rPr>
            </a:br>
            <a:r>
              <a:rPr kumimoji="1" lang="en-US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→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타이브레이크 있는 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세트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kumimoji="1" lang="en-US" altLang="ko-KR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/4)</a:t>
            </a:r>
            <a:b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kumimoji="1" lang="en-US" altLang="ko-Kore-KR" sz="1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</a:t>
            </a:r>
            <a:endParaRPr lang="en-US" altLang="en-US" sz="1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324FB-DD07-484E-B56F-542F26C2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06" y="17819"/>
            <a:ext cx="4237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7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570D7B-0A0E-B141-95FB-8BC0BD64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800" dirty="0">
                <a:solidFill>
                  <a:srgbClr val="FFFFFF"/>
                </a:solidFill>
              </a:rPr>
              <a:t>4. </a:t>
            </a:r>
            <a:r>
              <a:rPr kumimoji="1" lang="ko-KR" altLang="en-US" sz="2800" dirty="0">
                <a:solidFill>
                  <a:srgbClr val="FFFFFF"/>
                </a:solidFill>
              </a:rPr>
              <a:t>순서도</a:t>
            </a:r>
            <a:br>
              <a:rPr kumimoji="1" lang="en-US" altLang="ko-KR" sz="2800" dirty="0">
                <a:solidFill>
                  <a:srgbClr val="FFFFFF"/>
                </a:solidFill>
              </a:rPr>
            </a:br>
            <a:b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→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타이브레이크 있는 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kumimoji="1" lang="ko-KR" alt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세트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kumimoji="1" lang="en-US" altLang="ko-KR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</a:t>
            </a:r>
            <a:r>
              <a:rPr kumimoji="1" lang="en-US" altLang="ko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/4)</a:t>
            </a:r>
            <a:b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ko-Kore-KR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</a:t>
            </a:r>
            <a:endParaRPr lang="en-US" alt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507ADE4-9A2A-0F4C-8759-28C43414099E}"/>
              </a:ext>
            </a:extLst>
          </p:cNvPr>
          <p:cNvSpPr txBox="1">
            <a:spLocks/>
          </p:cNvSpPr>
          <p:nvPr/>
        </p:nvSpPr>
        <p:spPr>
          <a:xfrm>
            <a:off x="387926" y="1433945"/>
            <a:ext cx="4745181" cy="5058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9A0E3-274A-9544-AB0E-E39A98A6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707" y="17819"/>
            <a:ext cx="337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3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{817AB404-3D7E-964F-9DBA-1BF81270D32D}tf10001122</Template>
  <TotalTime>1166</TotalTime>
  <Words>445</Words>
  <Application>Microsoft Macintosh PowerPoint</Application>
  <PresentationFormat>와이드스크린</PresentationFormat>
  <Paragraphs>61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↘︎     테니스 계수기</vt:lpstr>
      <vt:lpstr>목차</vt:lpstr>
      <vt:lpstr>1.테니스 란?</vt:lpstr>
      <vt:lpstr>2.시설</vt:lpstr>
      <vt:lpstr>2.테니스 규칙 및 점수체계</vt:lpstr>
      <vt:lpstr>3.UML 클래스 다이어그램 </vt:lpstr>
      <vt:lpstr>4. 순서도         → 전체적인 그림    </vt:lpstr>
      <vt:lpstr>4. 순서도  →타이브레이크 있는 5세트 (1/4)    </vt:lpstr>
      <vt:lpstr>4. 순서도  →타이브레이크 있는 3세트 (2/4)    </vt:lpstr>
      <vt:lpstr>4. 순서도  →타이브레이크 없는 3세트 (3/4)    </vt:lpstr>
      <vt:lpstr>4. 순서도  →타이브레이크 없는 5세트 (4/4)    </vt:lpstr>
      <vt:lpstr>5.코드 구현  -&gt;GameOption 클래스 (1/5)</vt:lpstr>
      <vt:lpstr>5.코드 구현  -&gt;GameScore 클래스 (2/5)</vt:lpstr>
      <vt:lpstr>5.코드 구현  -&gt;PlayerInfo클래스  (3/5)</vt:lpstr>
      <vt:lpstr>5.코드 구현  -&gt;Print 클래스  (4/5)</vt:lpstr>
      <vt:lpstr>5.코드 구현  -&gt;TennisGame 클래스  (5/5)</vt:lpstr>
      <vt:lpstr> 5.코드 구현  -&gt;TennisGame 클래스  (5/5)</vt:lpstr>
      <vt:lpstr> 5.코드 구현  -&gt;TennisGame 클래스  (5/5)</vt:lpstr>
      <vt:lpstr> 5.코드 구현  -&gt;TennisGame 클래스  (5/5)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테니스 계수기 </dc:title>
  <dc:creator>김재우</dc:creator>
  <cp:lastModifiedBy>김재우</cp:lastModifiedBy>
  <cp:revision>60</cp:revision>
  <dcterms:created xsi:type="dcterms:W3CDTF">2022-03-31T01:10:36Z</dcterms:created>
  <dcterms:modified xsi:type="dcterms:W3CDTF">2022-07-26T06:46:14Z</dcterms:modified>
</cp:coreProperties>
</file>